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62" r:id="rId3"/>
    <p:sldId id="261" r:id="rId4"/>
    <p:sldId id="328" r:id="rId5"/>
    <p:sldId id="294" r:id="rId6"/>
    <p:sldId id="296" r:id="rId7"/>
    <p:sldId id="257" r:id="rId8"/>
    <p:sldId id="289" r:id="rId9"/>
    <p:sldId id="280" r:id="rId10"/>
    <p:sldId id="281" r:id="rId11"/>
    <p:sldId id="297" r:id="rId12"/>
    <p:sldId id="301" r:id="rId13"/>
    <p:sldId id="298" r:id="rId14"/>
    <p:sldId id="323" r:id="rId15"/>
    <p:sldId id="299" r:id="rId16"/>
    <p:sldId id="288" r:id="rId17"/>
    <p:sldId id="293" r:id="rId18"/>
    <p:sldId id="30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43F80-41CC-4222-B809-C85DEBA87C2E}" v="869" dt="2025-12-12T10:08:39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1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buddha Roy" userId="889d39c6fd92f80c" providerId="LiveId" clId="{0F9DD746-2937-4D82-8575-575C83BB1FB0}"/>
    <pc:docChg chg="undo custSel addSld delSld modSld sldOrd">
      <pc:chgData name="Prabuddha Roy" userId="889d39c6fd92f80c" providerId="LiveId" clId="{0F9DD746-2937-4D82-8575-575C83BB1FB0}" dt="2025-12-12T10:08:39.793" v="2101" actId="20577"/>
      <pc:docMkLst>
        <pc:docMk/>
      </pc:docMkLst>
      <pc:sldChg chg="addSp delSp modSp mod ord modAnim">
        <pc:chgData name="Prabuddha Roy" userId="889d39c6fd92f80c" providerId="LiveId" clId="{0F9DD746-2937-4D82-8575-575C83BB1FB0}" dt="2025-12-12T10:04:58.015" v="2100"/>
        <pc:sldMkLst>
          <pc:docMk/>
          <pc:sldMk cId="1907398117" sldId="257"/>
        </pc:sldMkLst>
        <pc:spChg chg="mod">
          <ac:chgData name="Prabuddha Roy" userId="889d39c6fd92f80c" providerId="LiveId" clId="{0F9DD746-2937-4D82-8575-575C83BB1FB0}" dt="2025-12-11T16:28:11.258" v="861" actId="207"/>
          <ac:spMkLst>
            <pc:docMk/>
            <pc:sldMk cId="1907398117" sldId="257"/>
            <ac:spMk id="2" creationId="{6B4BEF39-FD44-EE2F-8274-51E8026ADF78}"/>
          </ac:spMkLst>
        </pc:spChg>
        <pc:spChg chg="mod">
          <ac:chgData name="Prabuddha Roy" userId="889d39c6fd92f80c" providerId="LiveId" clId="{0F9DD746-2937-4D82-8575-575C83BB1FB0}" dt="2025-12-12T10:03:03.053" v="2086" actId="1076"/>
          <ac:spMkLst>
            <pc:docMk/>
            <pc:sldMk cId="1907398117" sldId="257"/>
            <ac:spMk id="6" creationId="{44CFB0EA-EE28-5551-7258-8B7239F9E22C}"/>
          </ac:spMkLst>
        </pc:spChg>
        <pc:spChg chg="mod">
          <ac:chgData name="Prabuddha Roy" userId="889d39c6fd92f80c" providerId="LiveId" clId="{0F9DD746-2937-4D82-8575-575C83BB1FB0}" dt="2025-12-12T10:04:17.293" v="2096" actId="165"/>
          <ac:spMkLst>
            <pc:docMk/>
            <pc:sldMk cId="1907398117" sldId="257"/>
            <ac:spMk id="7" creationId="{7FB24738-58B3-291B-E91B-C1DD3AADB1C7}"/>
          </ac:spMkLst>
        </pc:spChg>
        <pc:spChg chg="mod">
          <ac:chgData name="Prabuddha Roy" userId="889d39c6fd92f80c" providerId="LiveId" clId="{0F9DD746-2937-4D82-8575-575C83BB1FB0}" dt="2025-12-12T10:04:17.293" v="2096" actId="165"/>
          <ac:spMkLst>
            <pc:docMk/>
            <pc:sldMk cId="1907398117" sldId="257"/>
            <ac:spMk id="8" creationId="{9164B398-DFB5-4FCA-8DAB-0F1BA1023603}"/>
          </ac:spMkLst>
        </pc:spChg>
        <pc:spChg chg="mod">
          <ac:chgData name="Prabuddha Roy" userId="889d39c6fd92f80c" providerId="LiveId" clId="{0F9DD746-2937-4D82-8575-575C83BB1FB0}" dt="2025-12-12T10:02:59.653" v="2085" actId="255"/>
          <ac:spMkLst>
            <pc:docMk/>
            <pc:sldMk cId="1907398117" sldId="257"/>
            <ac:spMk id="9" creationId="{F57566E9-C7BF-ECF0-A641-E16234949309}"/>
          </ac:spMkLst>
        </pc:spChg>
        <pc:spChg chg="mod">
          <ac:chgData name="Prabuddha Roy" userId="889d39c6fd92f80c" providerId="LiveId" clId="{0F9DD746-2937-4D82-8575-575C83BB1FB0}" dt="2025-12-12T10:01:03.204" v="2057" actId="164"/>
          <ac:spMkLst>
            <pc:docMk/>
            <pc:sldMk cId="1907398117" sldId="257"/>
            <ac:spMk id="10" creationId="{70280F88-2C80-B0C3-15CA-F0704E925527}"/>
          </ac:spMkLst>
        </pc:spChg>
        <pc:spChg chg="mod">
          <ac:chgData name="Prabuddha Roy" userId="889d39c6fd92f80c" providerId="LiveId" clId="{0F9DD746-2937-4D82-8575-575C83BB1FB0}" dt="2025-12-12T10:01:03.204" v="2057" actId="164"/>
          <ac:spMkLst>
            <pc:docMk/>
            <pc:sldMk cId="1907398117" sldId="257"/>
            <ac:spMk id="11" creationId="{935048D4-966A-E0B1-EA80-EB1B2796B3E5}"/>
          </ac:spMkLst>
        </pc:spChg>
        <pc:spChg chg="mod">
          <ac:chgData name="Prabuddha Roy" userId="889d39c6fd92f80c" providerId="LiveId" clId="{0F9DD746-2937-4D82-8575-575C83BB1FB0}" dt="2025-12-12T10:01:30.329" v="2066" actId="1076"/>
          <ac:spMkLst>
            <pc:docMk/>
            <pc:sldMk cId="1907398117" sldId="257"/>
            <ac:spMk id="12" creationId="{FCCE9416-74EA-B33B-4579-D4C2F40CC6EE}"/>
          </ac:spMkLst>
        </pc:spChg>
        <pc:spChg chg="mod">
          <ac:chgData name="Prabuddha Roy" userId="889d39c6fd92f80c" providerId="LiveId" clId="{0F9DD746-2937-4D82-8575-575C83BB1FB0}" dt="2025-12-12T10:04:17.293" v="2096" actId="165"/>
          <ac:spMkLst>
            <pc:docMk/>
            <pc:sldMk cId="1907398117" sldId="257"/>
            <ac:spMk id="13" creationId="{BB4AF2B1-30F9-FD56-C90C-0DDBBD784A1E}"/>
          </ac:spMkLst>
        </pc:spChg>
        <pc:spChg chg="mod">
          <ac:chgData name="Prabuddha Roy" userId="889d39c6fd92f80c" providerId="LiveId" clId="{0F9DD746-2937-4D82-8575-575C83BB1FB0}" dt="2025-12-12T10:04:17.293" v="2096" actId="165"/>
          <ac:spMkLst>
            <pc:docMk/>
            <pc:sldMk cId="1907398117" sldId="257"/>
            <ac:spMk id="14" creationId="{81A9320C-F091-63C9-79CC-D010FA2D6883}"/>
          </ac:spMkLst>
        </pc:spChg>
        <pc:spChg chg="mod">
          <ac:chgData name="Prabuddha Roy" userId="889d39c6fd92f80c" providerId="LiveId" clId="{0F9DD746-2937-4D82-8575-575C83BB1FB0}" dt="2025-12-12T10:04:17.293" v="2096" actId="165"/>
          <ac:spMkLst>
            <pc:docMk/>
            <pc:sldMk cId="1907398117" sldId="257"/>
            <ac:spMk id="15" creationId="{BF906117-C00E-39E7-BE0B-6C222F780BF4}"/>
          </ac:spMkLst>
        </pc:spChg>
        <pc:spChg chg="mod">
          <ac:chgData name="Prabuddha Roy" userId="889d39c6fd92f80c" providerId="LiveId" clId="{0F9DD746-2937-4D82-8575-575C83BB1FB0}" dt="2025-12-12T10:04:17.293" v="2096" actId="165"/>
          <ac:spMkLst>
            <pc:docMk/>
            <pc:sldMk cId="1907398117" sldId="257"/>
            <ac:spMk id="17" creationId="{0A970FA3-D252-C269-7475-5EABFB995347}"/>
          </ac:spMkLst>
        </pc:spChg>
        <pc:spChg chg="mod">
          <ac:chgData name="Prabuddha Roy" userId="889d39c6fd92f80c" providerId="LiveId" clId="{0F9DD746-2937-4D82-8575-575C83BB1FB0}" dt="2025-12-12T10:02:59.653" v="2085" actId="255"/>
          <ac:spMkLst>
            <pc:docMk/>
            <pc:sldMk cId="1907398117" sldId="257"/>
            <ac:spMk id="18" creationId="{573E74A2-0043-A4C5-632A-FC2BF90BE869}"/>
          </ac:spMkLst>
        </pc:spChg>
        <pc:spChg chg="mod">
          <ac:chgData name="Prabuddha Roy" userId="889d39c6fd92f80c" providerId="LiveId" clId="{0F9DD746-2937-4D82-8575-575C83BB1FB0}" dt="2025-12-12T10:04:17.293" v="2096" actId="165"/>
          <ac:spMkLst>
            <pc:docMk/>
            <pc:sldMk cId="1907398117" sldId="257"/>
            <ac:spMk id="19" creationId="{BB0BD5A1-C9E0-4919-7C92-C5B7586DC920}"/>
          </ac:spMkLst>
        </pc:spChg>
        <pc:spChg chg="add del mod topLvl">
          <ac:chgData name="Prabuddha Roy" userId="889d39c6fd92f80c" providerId="LiveId" clId="{0F9DD746-2937-4D82-8575-575C83BB1FB0}" dt="2025-12-12T10:04:32.025" v="2097" actId="21"/>
          <ac:spMkLst>
            <pc:docMk/>
            <pc:sldMk cId="1907398117" sldId="257"/>
            <ac:spMk id="20" creationId="{56840C99-BFE7-E9F4-162E-1F2CB5D5149B}"/>
          </ac:spMkLst>
        </pc:spChg>
        <pc:spChg chg="add del mod topLvl">
          <ac:chgData name="Prabuddha Roy" userId="889d39c6fd92f80c" providerId="LiveId" clId="{0F9DD746-2937-4D82-8575-575C83BB1FB0}" dt="2025-12-12T10:04:42.128" v="2098" actId="164"/>
          <ac:spMkLst>
            <pc:docMk/>
            <pc:sldMk cId="1907398117" sldId="257"/>
            <ac:spMk id="23" creationId="{689BE693-7267-0656-8269-D532507F5E09}"/>
          </ac:spMkLst>
        </pc:spChg>
        <pc:spChg chg="add mod topLvl">
          <ac:chgData name="Prabuddha Roy" userId="889d39c6fd92f80c" providerId="LiveId" clId="{0F9DD746-2937-4D82-8575-575C83BB1FB0}" dt="2025-12-12T10:04:42.128" v="2098" actId="164"/>
          <ac:spMkLst>
            <pc:docMk/>
            <pc:sldMk cId="1907398117" sldId="257"/>
            <ac:spMk id="24" creationId="{F865E89C-812A-0DB0-4032-52685940BCA4}"/>
          </ac:spMkLst>
        </pc:spChg>
        <pc:spChg chg="add mod">
          <ac:chgData name="Prabuddha Roy" userId="889d39c6fd92f80c" providerId="LiveId" clId="{0F9DD746-2937-4D82-8575-575C83BB1FB0}" dt="2025-12-12T10:04:51.556" v="2099"/>
          <ac:spMkLst>
            <pc:docMk/>
            <pc:sldMk cId="1907398117" sldId="257"/>
            <ac:spMk id="28" creationId="{56840C99-BFE7-E9F4-162E-1F2CB5D5149B}"/>
          </ac:spMkLst>
        </pc:spChg>
        <pc:grpChg chg="mod topLvl">
          <ac:chgData name="Prabuddha Roy" userId="889d39c6fd92f80c" providerId="LiveId" clId="{0F9DD746-2937-4D82-8575-575C83BB1FB0}" dt="2025-12-12T10:04:42.128" v="2098" actId="164"/>
          <ac:grpSpMkLst>
            <pc:docMk/>
            <pc:sldMk cId="1907398117" sldId="257"/>
            <ac:grpSpMk id="4" creationId="{B4D309AB-82B3-6997-9135-B2653ACC61DB}"/>
          </ac:grpSpMkLst>
        </pc:grpChg>
        <pc:grpChg chg="add mod">
          <ac:chgData name="Prabuddha Roy" userId="889d39c6fd92f80c" providerId="LiveId" clId="{0F9DD746-2937-4D82-8575-575C83BB1FB0}" dt="2025-12-12T10:01:50.028" v="2072" actId="1076"/>
          <ac:grpSpMkLst>
            <pc:docMk/>
            <pc:sldMk cId="1907398117" sldId="257"/>
            <ac:grpSpMk id="21" creationId="{B10FD85A-C0BC-AA06-FCF9-95B284B2B480}"/>
          </ac:grpSpMkLst>
        </pc:grpChg>
        <pc:grpChg chg="add del mod">
          <ac:chgData name="Prabuddha Roy" userId="889d39c6fd92f80c" providerId="LiveId" clId="{0F9DD746-2937-4D82-8575-575C83BB1FB0}" dt="2025-12-12T10:04:32.025" v="2097" actId="21"/>
          <ac:grpSpMkLst>
            <pc:docMk/>
            <pc:sldMk cId="1907398117" sldId="257"/>
            <ac:grpSpMk id="22" creationId="{D8402804-BC7A-4D6A-B678-2349353D0901}"/>
          </ac:grpSpMkLst>
        </pc:grpChg>
        <pc:grpChg chg="add mod">
          <ac:chgData name="Prabuddha Roy" userId="889d39c6fd92f80c" providerId="LiveId" clId="{0F9DD746-2937-4D82-8575-575C83BB1FB0}" dt="2025-12-12T10:03:56.366" v="2093" actId="14100"/>
          <ac:grpSpMkLst>
            <pc:docMk/>
            <pc:sldMk cId="1907398117" sldId="257"/>
            <ac:grpSpMk id="25" creationId="{C5B54BCD-FC03-8438-46AB-94F1582C9CCE}"/>
          </ac:grpSpMkLst>
        </pc:grpChg>
        <pc:grpChg chg="add mod">
          <ac:chgData name="Prabuddha Roy" userId="889d39c6fd92f80c" providerId="LiveId" clId="{0F9DD746-2937-4D82-8575-575C83BB1FB0}" dt="2025-12-12T10:04:13.219" v="2095" actId="164"/>
          <ac:grpSpMkLst>
            <pc:docMk/>
            <pc:sldMk cId="1907398117" sldId="257"/>
            <ac:grpSpMk id="26" creationId="{03685964-2224-A794-43E9-94575DD6E90F}"/>
          </ac:grpSpMkLst>
        </pc:grpChg>
        <pc:grpChg chg="add mod">
          <ac:chgData name="Prabuddha Roy" userId="889d39c6fd92f80c" providerId="LiveId" clId="{0F9DD746-2937-4D82-8575-575C83BB1FB0}" dt="2025-12-12T10:04:42.128" v="2098" actId="164"/>
          <ac:grpSpMkLst>
            <pc:docMk/>
            <pc:sldMk cId="1907398117" sldId="257"/>
            <ac:grpSpMk id="27" creationId="{17E5371F-BCCE-42B0-B98A-D0CF488DE5A9}"/>
          </ac:grpSpMkLst>
        </pc:grpChg>
        <pc:picChg chg="add mod">
          <ac:chgData name="Prabuddha Roy" userId="889d39c6fd92f80c" providerId="LiveId" clId="{0F9DD746-2937-4D82-8575-575C83BB1FB0}" dt="2025-12-12T10:03:50.989" v="2091" actId="164"/>
          <ac:picMkLst>
            <pc:docMk/>
            <pc:sldMk cId="1907398117" sldId="257"/>
            <ac:picMk id="3" creationId="{95A819C4-D739-083E-57D0-53F83EA8EE84}"/>
          </ac:picMkLst>
        </pc:picChg>
      </pc:sldChg>
      <pc:sldChg chg="addSp delSp modSp mod ord">
        <pc:chgData name="Prabuddha Roy" userId="889d39c6fd92f80c" providerId="LiveId" clId="{0F9DD746-2937-4D82-8575-575C83BB1FB0}" dt="2025-12-12T09:27:03.586" v="1778" actId="478"/>
        <pc:sldMkLst>
          <pc:docMk/>
          <pc:sldMk cId="4210143949" sldId="261"/>
        </pc:sldMkLst>
        <pc:spChg chg="add del mod">
          <ac:chgData name="Prabuddha Roy" userId="889d39c6fd92f80c" providerId="LiveId" clId="{0F9DD746-2937-4D82-8575-575C83BB1FB0}" dt="2025-12-12T09:27:03.586" v="1778" actId="478"/>
          <ac:spMkLst>
            <pc:docMk/>
            <pc:sldMk cId="4210143949" sldId="261"/>
            <ac:spMk id="3" creationId="{EE8CE39C-F606-84FA-543B-4AB55ADCA824}"/>
          </ac:spMkLst>
        </pc:spChg>
        <pc:spChg chg="mod topLvl">
          <ac:chgData name="Prabuddha Roy" userId="889d39c6fd92f80c" providerId="LiveId" clId="{0F9DD746-2937-4D82-8575-575C83BB1FB0}" dt="2025-12-10T09:38:20.024" v="166" actId="165"/>
          <ac:spMkLst>
            <pc:docMk/>
            <pc:sldMk cId="4210143949" sldId="261"/>
            <ac:spMk id="4" creationId="{033421D1-EF5A-11C9-BC87-94BA0EC64849}"/>
          </ac:spMkLst>
        </pc:spChg>
        <pc:spChg chg="mod">
          <ac:chgData name="Prabuddha Roy" userId="889d39c6fd92f80c" providerId="LiveId" clId="{0F9DD746-2937-4D82-8575-575C83BB1FB0}" dt="2025-12-11T18:02:21.661" v="1423" actId="207"/>
          <ac:spMkLst>
            <pc:docMk/>
            <pc:sldMk cId="4210143949" sldId="261"/>
            <ac:spMk id="5" creationId="{9E409682-086C-E6C8-207C-B9F33D896FB1}"/>
          </ac:spMkLst>
        </pc:spChg>
        <pc:spChg chg="add mod">
          <ac:chgData name="Prabuddha Roy" userId="889d39c6fd92f80c" providerId="LiveId" clId="{0F9DD746-2937-4D82-8575-575C83BB1FB0}" dt="2025-12-11T18:02:21.661" v="1423" actId="207"/>
          <ac:spMkLst>
            <pc:docMk/>
            <pc:sldMk cId="4210143949" sldId="261"/>
            <ac:spMk id="6" creationId="{0ABAEA79-649D-87A1-9364-83442CE48A63}"/>
          </ac:spMkLst>
        </pc:spChg>
        <pc:spChg chg="add mod">
          <ac:chgData name="Prabuddha Roy" userId="889d39c6fd92f80c" providerId="LiveId" clId="{0F9DD746-2937-4D82-8575-575C83BB1FB0}" dt="2025-12-11T18:02:21.661" v="1423" actId="207"/>
          <ac:spMkLst>
            <pc:docMk/>
            <pc:sldMk cId="4210143949" sldId="261"/>
            <ac:spMk id="8" creationId="{BAD86257-057E-7024-D4F4-AFB1139BA60A}"/>
          </ac:spMkLst>
        </pc:spChg>
        <pc:spChg chg="add mod">
          <ac:chgData name="Prabuddha Roy" userId="889d39c6fd92f80c" providerId="LiveId" clId="{0F9DD746-2937-4D82-8575-575C83BB1FB0}" dt="2025-12-11T18:02:21.661" v="1423" actId="207"/>
          <ac:spMkLst>
            <pc:docMk/>
            <pc:sldMk cId="4210143949" sldId="261"/>
            <ac:spMk id="9" creationId="{9162FB4D-4B09-397E-77DB-DFC0B5434231}"/>
          </ac:spMkLst>
        </pc:spChg>
        <pc:spChg chg="add mod">
          <ac:chgData name="Prabuddha Roy" userId="889d39c6fd92f80c" providerId="LiveId" clId="{0F9DD746-2937-4D82-8575-575C83BB1FB0}" dt="2025-12-11T18:02:21.661" v="1423" actId="207"/>
          <ac:spMkLst>
            <pc:docMk/>
            <pc:sldMk cId="4210143949" sldId="261"/>
            <ac:spMk id="10" creationId="{F690B8AE-4FB3-F270-BBB2-C0A747DC63E3}"/>
          </ac:spMkLst>
        </pc:spChg>
        <pc:spChg chg="add mod">
          <ac:chgData name="Prabuddha Roy" userId="889d39c6fd92f80c" providerId="LiveId" clId="{0F9DD746-2937-4D82-8575-575C83BB1FB0}" dt="2025-12-11T18:02:43.882" v="1427" actId="2085"/>
          <ac:spMkLst>
            <pc:docMk/>
            <pc:sldMk cId="4210143949" sldId="261"/>
            <ac:spMk id="11" creationId="{AD654ABD-D223-049A-CEF6-B44F6A8D3B55}"/>
          </ac:spMkLst>
        </pc:spChg>
        <pc:spChg chg="mod">
          <ac:chgData name="Prabuddha Roy" userId="889d39c6fd92f80c" providerId="LiveId" clId="{0F9DD746-2937-4D82-8575-575C83BB1FB0}" dt="2025-12-11T16:20:21.976" v="730" actId="1076"/>
          <ac:spMkLst>
            <pc:docMk/>
            <pc:sldMk cId="4210143949" sldId="261"/>
            <ac:spMk id="12" creationId="{D826962C-A7D2-B195-6F70-2D890EAA2AA5}"/>
          </ac:spMkLst>
        </pc:spChg>
        <pc:spChg chg="add mod">
          <ac:chgData name="Prabuddha Roy" userId="889d39c6fd92f80c" providerId="LiveId" clId="{0F9DD746-2937-4D82-8575-575C83BB1FB0}" dt="2025-12-11T18:02:21.661" v="1423" actId="207"/>
          <ac:spMkLst>
            <pc:docMk/>
            <pc:sldMk cId="4210143949" sldId="261"/>
            <ac:spMk id="13" creationId="{337B842E-92E7-F461-BAFC-8ECE48144EFA}"/>
          </ac:spMkLst>
        </pc:spChg>
        <pc:spChg chg="del mod topLvl">
          <ac:chgData name="Prabuddha Roy" userId="889d39c6fd92f80c" providerId="LiveId" clId="{0F9DD746-2937-4D82-8575-575C83BB1FB0}" dt="2025-12-11T06:16:32.492" v="552" actId="478"/>
          <ac:spMkLst>
            <pc:docMk/>
            <pc:sldMk cId="4210143949" sldId="261"/>
            <ac:spMk id="15" creationId="{58F6A5AF-EEB8-9292-EE48-5FD15F0C4E20}"/>
          </ac:spMkLst>
        </pc:spChg>
        <pc:spChg chg="mod">
          <ac:chgData name="Prabuddha Roy" userId="889d39c6fd92f80c" providerId="LiveId" clId="{0F9DD746-2937-4D82-8575-575C83BB1FB0}" dt="2025-12-10T09:37:14.716" v="161" actId="20577"/>
          <ac:spMkLst>
            <pc:docMk/>
            <pc:sldMk cId="4210143949" sldId="261"/>
            <ac:spMk id="17" creationId="{C45AACB9-D8B4-2122-A7A9-F2D216DEF14C}"/>
          </ac:spMkLst>
        </pc:spChg>
        <pc:spChg chg="add mod">
          <ac:chgData name="Prabuddha Roy" userId="889d39c6fd92f80c" providerId="LiveId" clId="{0F9DD746-2937-4D82-8575-575C83BB1FB0}" dt="2025-12-11T18:02:51.561" v="1428" actId="207"/>
          <ac:spMkLst>
            <pc:docMk/>
            <pc:sldMk cId="4210143949" sldId="261"/>
            <ac:spMk id="18" creationId="{4EC8BBD5-1A0B-7C0D-B294-907FD83343CC}"/>
          </ac:spMkLst>
        </pc:spChg>
        <pc:spChg chg="add mod">
          <ac:chgData name="Prabuddha Roy" userId="889d39c6fd92f80c" providerId="LiveId" clId="{0F9DD746-2937-4D82-8575-575C83BB1FB0}" dt="2025-12-12T03:42:49.609" v="1481" actId="20577"/>
          <ac:spMkLst>
            <pc:docMk/>
            <pc:sldMk cId="4210143949" sldId="261"/>
            <ac:spMk id="19" creationId="{CF443E66-9EEA-4821-AAA5-9B5545D57D18}"/>
          </ac:spMkLst>
        </pc:spChg>
        <pc:spChg chg="mod topLvl">
          <ac:chgData name="Prabuddha Roy" userId="889d39c6fd92f80c" providerId="LiveId" clId="{0F9DD746-2937-4D82-8575-575C83BB1FB0}" dt="2025-12-11T18:02:37.311" v="1426" actId="2085"/>
          <ac:spMkLst>
            <pc:docMk/>
            <pc:sldMk cId="4210143949" sldId="261"/>
            <ac:spMk id="22" creationId="{D1A49BE7-84B1-4161-E696-62946E9B14BE}"/>
          </ac:spMkLst>
        </pc:spChg>
        <pc:spChg chg="mod">
          <ac:chgData name="Prabuddha Roy" userId="889d39c6fd92f80c" providerId="LiveId" clId="{0F9DD746-2937-4D82-8575-575C83BB1FB0}" dt="2025-12-12T09:26:57.906" v="1777" actId="20577"/>
          <ac:spMkLst>
            <pc:docMk/>
            <pc:sldMk cId="4210143949" sldId="261"/>
            <ac:spMk id="26" creationId="{B3AE9C38-35BB-6E18-B9B5-BCC7FBEA368C}"/>
          </ac:spMkLst>
        </pc:spChg>
        <pc:spChg chg="add del mod">
          <ac:chgData name="Prabuddha Roy" userId="889d39c6fd92f80c" providerId="LiveId" clId="{0F9DD746-2937-4D82-8575-575C83BB1FB0}" dt="2025-12-11T16:20:15.464" v="729" actId="478"/>
          <ac:spMkLst>
            <pc:docMk/>
            <pc:sldMk cId="4210143949" sldId="261"/>
            <ac:spMk id="28" creationId="{95AF0400-966D-8065-02FE-754E0930B090}"/>
          </ac:spMkLst>
        </pc:spChg>
        <pc:spChg chg="mod topLvl">
          <ac:chgData name="Prabuddha Roy" userId="889d39c6fd92f80c" providerId="LiveId" clId="{0F9DD746-2937-4D82-8575-575C83BB1FB0}" dt="2025-12-11T18:02:21.661" v="1423" actId="207"/>
          <ac:spMkLst>
            <pc:docMk/>
            <pc:sldMk cId="4210143949" sldId="261"/>
            <ac:spMk id="29" creationId="{4724EB1D-6533-AA5C-D994-E3B4D3B762D6}"/>
          </ac:spMkLst>
        </pc:spChg>
        <pc:grpChg chg="mod">
          <ac:chgData name="Prabuddha Roy" userId="889d39c6fd92f80c" providerId="LiveId" clId="{0F9DD746-2937-4D82-8575-575C83BB1FB0}" dt="2025-12-11T18:02:21.661" v="1423" actId="207"/>
          <ac:grpSpMkLst>
            <pc:docMk/>
            <pc:sldMk cId="4210143949" sldId="261"/>
            <ac:grpSpMk id="14" creationId="{9B3CBC42-4D51-4198-6A54-2112993774BC}"/>
          </ac:grpSpMkLst>
        </pc:grpChg>
        <pc:picChg chg="add mod">
          <ac:chgData name="Prabuddha Roy" userId="889d39c6fd92f80c" providerId="LiveId" clId="{0F9DD746-2937-4D82-8575-575C83BB1FB0}" dt="2025-12-10T09:47:34.275" v="268"/>
          <ac:picMkLst>
            <pc:docMk/>
            <pc:sldMk cId="4210143949" sldId="261"/>
            <ac:picMk id="16" creationId="{8AD56346-43A6-3B0D-EA81-0F8B08CBD0A1}"/>
          </ac:picMkLst>
        </pc:picChg>
      </pc:sldChg>
      <pc:sldChg chg="addSp modSp mod ord">
        <pc:chgData name="Prabuddha Roy" userId="889d39c6fd92f80c" providerId="LiveId" clId="{0F9DD746-2937-4D82-8575-575C83BB1FB0}" dt="2025-12-12T03:42:40.174" v="1471" actId="20577"/>
        <pc:sldMkLst>
          <pc:docMk/>
          <pc:sldMk cId="1866132119" sldId="262"/>
        </pc:sldMkLst>
        <pc:spChg chg="mod">
          <ac:chgData name="Prabuddha Roy" userId="889d39c6fd92f80c" providerId="LiveId" clId="{0F9DD746-2937-4D82-8575-575C83BB1FB0}" dt="2025-12-12T03:42:40.174" v="1471" actId="20577"/>
          <ac:spMkLst>
            <pc:docMk/>
            <pc:sldMk cId="1866132119" sldId="262"/>
            <ac:spMk id="6" creationId="{90BA0564-CC33-4F00-3C0E-56AE3274E4A9}"/>
          </ac:spMkLst>
        </pc:spChg>
        <pc:picChg chg="add mod">
          <ac:chgData name="Prabuddha Roy" userId="889d39c6fd92f80c" providerId="LiveId" clId="{0F9DD746-2937-4D82-8575-575C83BB1FB0}" dt="2025-12-10T09:47:35.623" v="269"/>
          <ac:picMkLst>
            <pc:docMk/>
            <pc:sldMk cId="1866132119" sldId="262"/>
            <ac:picMk id="5" creationId="{D34205F7-222F-3ACD-7C73-BB0CE865084F}"/>
          </ac:picMkLst>
        </pc:picChg>
      </pc:sldChg>
      <pc:sldChg chg="addSp delSp modSp mod">
        <pc:chgData name="Prabuddha Roy" userId="889d39c6fd92f80c" providerId="LiveId" clId="{0F9DD746-2937-4D82-8575-575C83BB1FB0}" dt="2025-12-11T06:23:11.102" v="563" actId="255"/>
        <pc:sldMkLst>
          <pc:docMk/>
          <pc:sldMk cId="1213903495" sldId="272"/>
        </pc:sldMkLst>
        <pc:spChg chg="mod">
          <ac:chgData name="Prabuddha Roy" userId="889d39c6fd92f80c" providerId="LiveId" clId="{0F9DD746-2937-4D82-8575-575C83BB1FB0}" dt="2025-12-11T06:23:11.102" v="563" actId="255"/>
          <ac:spMkLst>
            <pc:docMk/>
            <pc:sldMk cId="1213903495" sldId="272"/>
            <ac:spMk id="5" creationId="{7ADD9F8E-6FFC-F4BA-421D-5EFA5ED3C909}"/>
          </ac:spMkLst>
        </pc:spChg>
        <pc:picChg chg="add mod">
          <ac:chgData name="Prabuddha Roy" userId="889d39c6fd92f80c" providerId="LiveId" clId="{0F9DD746-2937-4D82-8575-575C83BB1FB0}" dt="2025-12-11T06:22:28.464" v="561"/>
          <ac:picMkLst>
            <pc:docMk/>
            <pc:sldMk cId="1213903495" sldId="272"/>
            <ac:picMk id="2" creationId="{EF9FC63C-8E88-BC05-0947-AD947908D4EA}"/>
          </ac:picMkLst>
        </pc:picChg>
        <pc:picChg chg="del">
          <ac:chgData name="Prabuddha Roy" userId="889d39c6fd92f80c" providerId="LiveId" clId="{0F9DD746-2937-4D82-8575-575C83BB1FB0}" dt="2025-12-11T06:22:21.686" v="560" actId="478"/>
          <ac:picMkLst>
            <pc:docMk/>
            <pc:sldMk cId="1213903495" sldId="272"/>
            <ac:picMk id="3" creationId="{2D8142A5-1C77-1549-5C47-8C114896FECB}"/>
          </ac:picMkLst>
        </pc:picChg>
      </pc:sldChg>
      <pc:sldChg chg="addSp delSp modSp mod">
        <pc:chgData name="Prabuddha Roy" userId="889d39c6fd92f80c" providerId="LiveId" clId="{0F9DD746-2937-4D82-8575-575C83BB1FB0}" dt="2025-12-11T16:46:34.010" v="1001" actId="20577"/>
        <pc:sldMkLst>
          <pc:docMk/>
          <pc:sldMk cId="3270248772" sldId="280"/>
        </pc:sldMkLst>
        <pc:spChg chg="mod">
          <ac:chgData name="Prabuddha Roy" userId="889d39c6fd92f80c" providerId="LiveId" clId="{0F9DD746-2937-4D82-8575-575C83BB1FB0}" dt="2025-12-11T16:46:05.906" v="983" actId="20577"/>
          <ac:spMkLst>
            <pc:docMk/>
            <pc:sldMk cId="3270248772" sldId="280"/>
            <ac:spMk id="4" creationId="{D19AFF9C-E924-7729-4A75-06842AD32B5C}"/>
          </ac:spMkLst>
        </pc:spChg>
        <pc:spChg chg="mod">
          <ac:chgData name="Prabuddha Roy" userId="889d39c6fd92f80c" providerId="LiveId" clId="{0F9DD746-2937-4D82-8575-575C83BB1FB0}" dt="2025-12-11T16:46:05.906" v="983" actId="20577"/>
          <ac:spMkLst>
            <pc:docMk/>
            <pc:sldMk cId="3270248772" sldId="280"/>
            <ac:spMk id="8" creationId="{F2ED1BC9-4B5A-6DB0-38EC-28F41A770C26}"/>
          </ac:spMkLst>
        </pc:spChg>
        <pc:spChg chg="mod">
          <ac:chgData name="Prabuddha Roy" userId="889d39c6fd92f80c" providerId="LiveId" clId="{0F9DD746-2937-4D82-8575-575C83BB1FB0}" dt="2025-12-11T16:46:05.906" v="983" actId="20577"/>
          <ac:spMkLst>
            <pc:docMk/>
            <pc:sldMk cId="3270248772" sldId="280"/>
            <ac:spMk id="9" creationId="{23160C97-711F-FE6F-609B-59234E94CD01}"/>
          </ac:spMkLst>
        </pc:spChg>
        <pc:spChg chg="mod">
          <ac:chgData name="Prabuddha Roy" userId="889d39c6fd92f80c" providerId="LiveId" clId="{0F9DD746-2937-4D82-8575-575C83BB1FB0}" dt="2025-12-11T16:46:05.906" v="983" actId="20577"/>
          <ac:spMkLst>
            <pc:docMk/>
            <pc:sldMk cId="3270248772" sldId="280"/>
            <ac:spMk id="11" creationId="{361B6F6F-3BC7-84F0-55F4-0961B8861297}"/>
          </ac:spMkLst>
        </pc:spChg>
        <pc:spChg chg="mod">
          <ac:chgData name="Prabuddha Roy" userId="889d39c6fd92f80c" providerId="LiveId" clId="{0F9DD746-2937-4D82-8575-575C83BB1FB0}" dt="2025-12-11T16:32:05.216" v="955" actId="6549"/>
          <ac:spMkLst>
            <pc:docMk/>
            <pc:sldMk cId="3270248772" sldId="280"/>
            <ac:spMk id="12" creationId="{E419ED79-3E54-6396-0678-13C4CFFCCBD6}"/>
          </ac:spMkLst>
        </pc:spChg>
        <pc:spChg chg="mod">
          <ac:chgData name="Prabuddha Roy" userId="889d39c6fd92f80c" providerId="LiveId" clId="{0F9DD746-2937-4D82-8575-575C83BB1FB0}" dt="2025-12-11T16:46:05.906" v="983" actId="20577"/>
          <ac:spMkLst>
            <pc:docMk/>
            <pc:sldMk cId="3270248772" sldId="280"/>
            <ac:spMk id="18" creationId="{2191BCED-3138-B604-865A-8CA1F26491A5}"/>
          </ac:spMkLst>
        </pc:spChg>
        <pc:spChg chg="add del mod">
          <ac:chgData name="Prabuddha Roy" userId="889d39c6fd92f80c" providerId="LiveId" clId="{0F9DD746-2937-4D82-8575-575C83BB1FB0}" dt="2025-12-11T16:46:34.010" v="1001" actId="20577"/>
          <ac:spMkLst>
            <pc:docMk/>
            <pc:sldMk cId="3270248772" sldId="280"/>
            <ac:spMk id="19" creationId="{F4AE3952-38F0-9F4B-0187-318A38BEACE3}"/>
          </ac:spMkLst>
        </pc:spChg>
        <pc:spChg chg="mod">
          <ac:chgData name="Prabuddha Roy" userId="889d39c6fd92f80c" providerId="LiveId" clId="{0F9DD746-2937-4D82-8575-575C83BB1FB0}" dt="2025-12-11T16:46:05.906" v="983" actId="20577"/>
          <ac:spMkLst>
            <pc:docMk/>
            <pc:sldMk cId="3270248772" sldId="280"/>
            <ac:spMk id="29" creationId="{E20569BC-517F-C43C-3F86-9BB7CF664B8D}"/>
          </ac:spMkLst>
        </pc:spChg>
        <pc:spChg chg="mod">
          <ac:chgData name="Prabuddha Roy" userId="889d39c6fd92f80c" providerId="LiveId" clId="{0F9DD746-2937-4D82-8575-575C83BB1FB0}" dt="2025-12-11T16:46:05.906" v="983" actId="20577"/>
          <ac:spMkLst>
            <pc:docMk/>
            <pc:sldMk cId="3270248772" sldId="280"/>
            <ac:spMk id="38" creationId="{55615191-706A-8BA3-0A01-C50335245512}"/>
          </ac:spMkLst>
        </pc:spChg>
        <pc:spChg chg="mod">
          <ac:chgData name="Prabuddha Roy" userId="889d39c6fd92f80c" providerId="LiveId" clId="{0F9DD746-2937-4D82-8575-575C83BB1FB0}" dt="2025-12-11T16:46:05.906" v="983" actId="20577"/>
          <ac:spMkLst>
            <pc:docMk/>
            <pc:sldMk cId="3270248772" sldId="280"/>
            <ac:spMk id="39" creationId="{9CE2520C-6B5A-5031-5890-7FFD5839A0FB}"/>
          </ac:spMkLst>
        </pc:spChg>
        <pc:spChg chg="mod">
          <ac:chgData name="Prabuddha Roy" userId="889d39c6fd92f80c" providerId="LiveId" clId="{0F9DD746-2937-4D82-8575-575C83BB1FB0}" dt="2025-12-11T16:46:05.906" v="983" actId="20577"/>
          <ac:spMkLst>
            <pc:docMk/>
            <pc:sldMk cId="3270248772" sldId="280"/>
            <ac:spMk id="48" creationId="{4EA06A2B-35C9-5B06-AE67-6CE35657B76F}"/>
          </ac:spMkLst>
        </pc:spChg>
        <pc:picChg chg="add mod">
          <ac:chgData name="Prabuddha Roy" userId="889d39c6fd92f80c" providerId="LiveId" clId="{0F9DD746-2937-4D82-8575-575C83BB1FB0}" dt="2025-12-10T09:47:17.538" v="258"/>
          <ac:picMkLst>
            <pc:docMk/>
            <pc:sldMk cId="3270248772" sldId="280"/>
            <ac:picMk id="13" creationId="{69B8AEB8-3385-7012-FC91-4081510E7826}"/>
          </ac:picMkLst>
        </pc:picChg>
      </pc:sldChg>
      <pc:sldChg chg="addSp delSp modSp mod addAnim delAnim modAnim">
        <pc:chgData name="Prabuddha Roy" userId="889d39c6fd92f80c" providerId="LiveId" clId="{0F9DD746-2937-4D82-8575-575C83BB1FB0}" dt="2025-12-12T09:36:03.199" v="1989" actId="20577"/>
        <pc:sldMkLst>
          <pc:docMk/>
          <pc:sldMk cId="692147572" sldId="281"/>
        </pc:sldMkLst>
        <pc:spChg chg="mod">
          <ac:chgData name="Prabuddha Roy" userId="889d39c6fd92f80c" providerId="LiveId" clId="{0F9DD746-2937-4D82-8575-575C83BB1FB0}" dt="2025-12-12T09:28:10.881" v="1804" actId="1036"/>
          <ac:spMkLst>
            <pc:docMk/>
            <pc:sldMk cId="692147572" sldId="281"/>
            <ac:spMk id="6" creationId="{0EE52923-CEF4-2996-79AE-27E2F38B0D6D}"/>
          </ac:spMkLst>
        </pc:spChg>
        <pc:spChg chg="add mod">
          <ac:chgData name="Prabuddha Roy" userId="889d39c6fd92f80c" providerId="LiveId" clId="{0F9DD746-2937-4D82-8575-575C83BB1FB0}" dt="2025-12-12T09:35:52.396" v="1986" actId="20577"/>
          <ac:spMkLst>
            <pc:docMk/>
            <pc:sldMk cId="692147572" sldId="281"/>
            <ac:spMk id="7" creationId="{1F77AA29-82E1-DA6D-30D2-07BF1ECEBBCF}"/>
          </ac:spMkLst>
        </pc:spChg>
        <pc:spChg chg="add del mod">
          <ac:chgData name="Prabuddha Roy" userId="889d39c6fd92f80c" providerId="LiveId" clId="{0F9DD746-2937-4D82-8575-575C83BB1FB0}" dt="2025-12-12T09:36:03.199" v="1989" actId="20577"/>
          <ac:spMkLst>
            <pc:docMk/>
            <pc:sldMk cId="692147572" sldId="281"/>
            <ac:spMk id="9" creationId="{8DC12AB2-A9C6-066D-A49C-A19D6203CD5D}"/>
          </ac:spMkLst>
        </pc:spChg>
        <pc:spChg chg="mod">
          <ac:chgData name="Prabuddha Roy" userId="889d39c6fd92f80c" providerId="LiveId" clId="{0F9DD746-2937-4D82-8575-575C83BB1FB0}" dt="2025-12-12T09:28:10.881" v="1804" actId="1036"/>
          <ac:spMkLst>
            <pc:docMk/>
            <pc:sldMk cId="692147572" sldId="281"/>
            <ac:spMk id="12" creationId="{CC8E1A31-331D-18F4-3B56-FCD7F4954D41}"/>
          </ac:spMkLst>
        </pc:spChg>
        <pc:spChg chg="mod">
          <ac:chgData name="Prabuddha Roy" userId="889d39c6fd92f80c" providerId="LiveId" clId="{0F9DD746-2937-4D82-8575-575C83BB1FB0}" dt="2025-12-12T09:28:10.881" v="1804" actId="1036"/>
          <ac:spMkLst>
            <pc:docMk/>
            <pc:sldMk cId="692147572" sldId="281"/>
            <ac:spMk id="15" creationId="{BA0728A1-E922-E79E-B545-993486355314}"/>
          </ac:spMkLst>
        </pc:spChg>
        <pc:spChg chg="mod">
          <ac:chgData name="Prabuddha Roy" userId="889d39c6fd92f80c" providerId="LiveId" clId="{0F9DD746-2937-4D82-8575-575C83BB1FB0}" dt="2025-12-12T09:28:10.881" v="1804" actId="1036"/>
          <ac:spMkLst>
            <pc:docMk/>
            <pc:sldMk cId="692147572" sldId="281"/>
            <ac:spMk id="16" creationId="{D231F8B7-BF10-A63F-18DE-8A9CE5942261}"/>
          </ac:spMkLst>
        </pc:spChg>
        <pc:spChg chg="add mod">
          <ac:chgData name="Prabuddha Roy" userId="889d39c6fd92f80c" providerId="LiveId" clId="{0F9DD746-2937-4D82-8575-575C83BB1FB0}" dt="2025-12-12T09:32:43.919" v="1915"/>
          <ac:spMkLst>
            <pc:docMk/>
            <pc:sldMk cId="692147572" sldId="281"/>
            <ac:spMk id="17" creationId="{4E887F80-2A0F-6877-8645-2D36FB750A3D}"/>
          </ac:spMkLst>
        </pc:spChg>
        <pc:spChg chg="mod">
          <ac:chgData name="Prabuddha Roy" userId="889d39c6fd92f80c" providerId="LiveId" clId="{0F9DD746-2937-4D82-8575-575C83BB1FB0}" dt="2025-12-12T09:28:10.881" v="1804" actId="1036"/>
          <ac:spMkLst>
            <pc:docMk/>
            <pc:sldMk cId="692147572" sldId="281"/>
            <ac:spMk id="19" creationId="{05553B10-6C4E-7741-0F92-049112838EAA}"/>
          </ac:spMkLst>
        </pc:spChg>
        <pc:picChg chg="add mod">
          <ac:chgData name="Prabuddha Roy" userId="889d39c6fd92f80c" providerId="LiveId" clId="{0F9DD746-2937-4D82-8575-575C83BB1FB0}" dt="2025-12-10T09:47:19.251" v="259"/>
          <ac:picMkLst>
            <pc:docMk/>
            <pc:sldMk cId="692147572" sldId="281"/>
            <ac:picMk id="2" creationId="{7583E0E6-F83A-74A6-5D38-94AE36698B2C}"/>
          </ac:picMkLst>
        </pc:picChg>
      </pc:sldChg>
      <pc:sldChg chg="addSp delSp modSp mod">
        <pc:chgData name="Prabuddha Roy" userId="889d39c6fd92f80c" providerId="LiveId" clId="{0F9DD746-2937-4D82-8575-575C83BB1FB0}" dt="2025-12-12T09:10:41.254" v="1713" actId="255"/>
        <pc:sldMkLst>
          <pc:docMk/>
          <pc:sldMk cId="3914156862" sldId="282"/>
        </pc:sldMkLst>
        <pc:spChg chg="add del mod">
          <ac:chgData name="Prabuddha Roy" userId="889d39c6fd92f80c" providerId="LiveId" clId="{0F9DD746-2937-4D82-8575-575C83BB1FB0}" dt="2025-12-11T05:56:01.427" v="478" actId="14861"/>
          <ac:spMkLst>
            <pc:docMk/>
            <pc:sldMk cId="3914156862" sldId="282"/>
            <ac:spMk id="4" creationId="{45EBCA00-C922-AAF0-5B5D-83B622F146DF}"/>
          </ac:spMkLst>
        </pc:spChg>
        <pc:spChg chg="mod">
          <ac:chgData name="Prabuddha Roy" userId="889d39c6fd92f80c" providerId="LiveId" clId="{0F9DD746-2937-4D82-8575-575C83BB1FB0}" dt="2025-12-12T09:10:41.254" v="1713" actId="255"/>
          <ac:spMkLst>
            <pc:docMk/>
            <pc:sldMk cId="3914156862" sldId="282"/>
            <ac:spMk id="5" creationId="{D7EED97C-BC0A-4E06-D19F-F1A6D463BEBD}"/>
          </ac:spMkLst>
        </pc:spChg>
        <pc:spChg chg="mod">
          <ac:chgData name="Prabuddha Roy" userId="889d39c6fd92f80c" providerId="LiveId" clId="{0F9DD746-2937-4D82-8575-575C83BB1FB0}" dt="2025-12-09T09:04:52.698" v="29" actId="20577"/>
          <ac:spMkLst>
            <pc:docMk/>
            <pc:sldMk cId="3914156862" sldId="282"/>
            <ac:spMk id="6" creationId="{E75AB80F-56F1-F27D-4089-54B62F68DFB2}"/>
          </ac:spMkLst>
        </pc:spChg>
      </pc:sldChg>
      <pc:sldChg chg="addSp delSp modSp mod">
        <pc:chgData name="Prabuddha Roy" userId="889d39c6fd92f80c" providerId="LiveId" clId="{0F9DD746-2937-4D82-8575-575C83BB1FB0}" dt="2025-12-12T09:58:07.467" v="1996" actId="21"/>
        <pc:sldMkLst>
          <pc:docMk/>
          <pc:sldMk cId="3841747198" sldId="289"/>
        </pc:sldMkLst>
        <pc:spChg chg="mod">
          <ac:chgData name="Prabuddha Roy" userId="889d39c6fd92f80c" providerId="LiveId" clId="{0F9DD746-2937-4D82-8575-575C83BB1FB0}" dt="2025-12-11T16:54:53.015" v="1017" actId="20577"/>
          <ac:spMkLst>
            <pc:docMk/>
            <pc:sldMk cId="3841747198" sldId="289"/>
            <ac:spMk id="8" creationId="{FD91CE70-55A0-414F-25CB-EAB17EE1F548}"/>
          </ac:spMkLst>
        </pc:spChg>
        <pc:spChg chg="mod">
          <ac:chgData name="Prabuddha Roy" userId="889d39c6fd92f80c" providerId="LiveId" clId="{0F9DD746-2937-4D82-8575-575C83BB1FB0}" dt="2025-12-11T16:31:59.585" v="951" actId="6549"/>
          <ac:spMkLst>
            <pc:docMk/>
            <pc:sldMk cId="3841747198" sldId="289"/>
            <ac:spMk id="12" creationId="{D90393CF-33AF-4F08-C032-AE02DD3A3527}"/>
          </ac:spMkLst>
        </pc:spChg>
        <pc:spChg chg="mod">
          <ac:chgData name="Prabuddha Roy" userId="889d39c6fd92f80c" providerId="LiveId" clId="{0F9DD746-2937-4D82-8575-575C83BB1FB0}" dt="2025-12-11T16:50:18.863" v="1007" actId="20577"/>
          <ac:spMkLst>
            <pc:docMk/>
            <pc:sldMk cId="3841747198" sldId="289"/>
            <ac:spMk id="23" creationId="{F9EA24D7-99F7-4F13-96FD-705B1F8BFDC9}"/>
          </ac:spMkLst>
        </pc:spChg>
        <pc:spChg chg="add del mod">
          <ac:chgData name="Prabuddha Roy" userId="889d39c6fd92f80c" providerId="LiveId" clId="{0F9DD746-2937-4D82-8575-575C83BB1FB0}" dt="2025-12-12T09:58:07.467" v="1996" actId="21"/>
          <ac:spMkLst>
            <pc:docMk/>
            <pc:sldMk cId="3841747198" sldId="289"/>
            <ac:spMk id="31" creationId="{CE96C98D-1C40-791B-664C-69519CEB0CBE}"/>
          </ac:spMkLst>
        </pc:spChg>
        <pc:picChg chg="add mod">
          <ac:chgData name="Prabuddha Roy" userId="889d39c6fd92f80c" providerId="LiveId" clId="{0F9DD746-2937-4D82-8575-575C83BB1FB0}" dt="2025-12-10T09:47:11.688" v="256"/>
          <ac:picMkLst>
            <pc:docMk/>
            <pc:sldMk cId="3841747198" sldId="289"/>
            <ac:picMk id="11" creationId="{E7B69A34-AC98-E5F1-C961-209E090DBC9C}"/>
          </ac:picMkLst>
        </pc:picChg>
      </pc:sldChg>
      <pc:sldChg chg="delSp modSp mod delAnim">
        <pc:chgData name="Prabuddha Roy" userId="889d39c6fd92f80c" providerId="LiveId" clId="{0F9DD746-2937-4D82-8575-575C83BB1FB0}" dt="2025-12-12T09:11:57.200" v="1720" actId="20577"/>
        <pc:sldMkLst>
          <pc:docMk/>
          <pc:sldMk cId="2591566866" sldId="293"/>
        </pc:sldMkLst>
        <pc:spChg chg="mod">
          <ac:chgData name="Prabuddha Roy" userId="889d39c6fd92f80c" providerId="LiveId" clId="{0F9DD746-2937-4D82-8575-575C83BB1FB0}" dt="2025-12-12T09:11:57.200" v="1720" actId="20577"/>
          <ac:spMkLst>
            <pc:docMk/>
            <pc:sldMk cId="2591566866" sldId="293"/>
            <ac:spMk id="2" creationId="{40BF57F8-BF04-FD04-CDA1-597BFD99000F}"/>
          </ac:spMkLst>
        </pc:spChg>
        <pc:spChg chg="mod">
          <ac:chgData name="Prabuddha Roy" userId="889d39c6fd92f80c" providerId="LiveId" clId="{0F9DD746-2937-4D82-8575-575C83BB1FB0}" dt="2025-12-12T04:03:23.442" v="1659" actId="20577"/>
          <ac:spMkLst>
            <pc:docMk/>
            <pc:sldMk cId="2591566866" sldId="293"/>
            <ac:spMk id="3" creationId="{50E7E412-BD5F-6872-6F9B-5BCF98F681AD}"/>
          </ac:spMkLst>
        </pc:spChg>
        <pc:grpChg chg="del">
          <ac:chgData name="Prabuddha Roy" userId="889d39c6fd92f80c" providerId="LiveId" clId="{0F9DD746-2937-4D82-8575-575C83BB1FB0}" dt="2025-12-11T16:15:02.830" v="595" actId="478"/>
          <ac:grpSpMkLst>
            <pc:docMk/>
            <pc:sldMk cId="2591566866" sldId="293"/>
            <ac:grpSpMk id="23" creationId="{25C1B1F5-333A-DFB8-690E-5DA9B3A8062B}"/>
          </ac:grpSpMkLst>
        </pc:grpChg>
        <pc:picChg chg="del">
          <ac:chgData name="Prabuddha Roy" userId="889d39c6fd92f80c" providerId="LiveId" clId="{0F9DD746-2937-4D82-8575-575C83BB1FB0}" dt="2025-12-11T16:15:04.843" v="596" actId="478"/>
          <ac:picMkLst>
            <pc:docMk/>
            <pc:sldMk cId="2591566866" sldId="293"/>
            <ac:picMk id="4" creationId="{01D75074-58A6-37E8-2DF9-ADBC950949DA}"/>
          </ac:picMkLst>
        </pc:picChg>
      </pc:sldChg>
      <pc:sldChg chg="addSp delSp modSp mod ord">
        <pc:chgData name="Prabuddha Roy" userId="889d39c6fd92f80c" providerId="LiveId" clId="{0F9DD746-2937-4D82-8575-575C83BB1FB0}" dt="2025-12-12T09:58:51.144" v="2005" actId="478"/>
        <pc:sldMkLst>
          <pc:docMk/>
          <pc:sldMk cId="3493758217" sldId="294"/>
        </pc:sldMkLst>
        <pc:spChg chg="add del mod">
          <ac:chgData name="Prabuddha Roy" userId="889d39c6fd92f80c" providerId="LiveId" clId="{0F9DD746-2937-4D82-8575-575C83BB1FB0}" dt="2025-12-11T06:06:16.449" v="492" actId="478"/>
          <ac:spMkLst>
            <pc:docMk/>
            <pc:sldMk cId="3493758217" sldId="294"/>
            <ac:spMk id="2" creationId="{C0F384AF-8C43-29A6-E4CC-6842C1D3D0B5}"/>
          </ac:spMkLst>
        </pc:spChg>
        <pc:spChg chg="add del mod">
          <ac:chgData name="Prabuddha Roy" userId="889d39c6fd92f80c" providerId="LiveId" clId="{0F9DD746-2937-4D82-8575-575C83BB1FB0}" dt="2025-12-11T06:06:18.346" v="493" actId="478"/>
          <ac:spMkLst>
            <pc:docMk/>
            <pc:sldMk cId="3493758217" sldId="294"/>
            <ac:spMk id="4" creationId="{5DDC9D65-4FB6-AD8F-B729-BC1526FBA408}"/>
          </ac:spMkLst>
        </pc:spChg>
        <pc:spChg chg="mod">
          <ac:chgData name="Prabuddha Roy" userId="889d39c6fd92f80c" providerId="LiveId" clId="{0F9DD746-2937-4D82-8575-575C83BB1FB0}" dt="2025-12-11T06:06:33.891" v="495" actId="1076"/>
          <ac:spMkLst>
            <pc:docMk/>
            <pc:sldMk cId="3493758217" sldId="294"/>
            <ac:spMk id="8" creationId="{E31AEEA5-6A08-A2BC-707B-F579CD1FA355}"/>
          </ac:spMkLst>
        </pc:spChg>
        <pc:spChg chg="mod">
          <ac:chgData name="Prabuddha Roy" userId="889d39c6fd92f80c" providerId="LiveId" clId="{0F9DD746-2937-4D82-8575-575C83BB1FB0}" dt="2025-12-11T06:06:26.592" v="494" actId="14100"/>
          <ac:spMkLst>
            <pc:docMk/>
            <pc:sldMk cId="3493758217" sldId="294"/>
            <ac:spMk id="17" creationId="{F3486B7D-B545-A234-903C-EC78C6AF14B3}"/>
          </ac:spMkLst>
        </pc:spChg>
        <pc:spChg chg="add mod">
          <ac:chgData name="Prabuddha Roy" userId="889d39c6fd92f80c" providerId="LiveId" clId="{0F9DD746-2937-4D82-8575-575C83BB1FB0}" dt="2025-12-11T16:34:05.188" v="970" actId="20577"/>
          <ac:spMkLst>
            <pc:docMk/>
            <pc:sldMk cId="3493758217" sldId="294"/>
            <ac:spMk id="18" creationId="{1D4F1BA9-2FA1-10F1-4282-8D27C4038256}"/>
          </ac:spMkLst>
        </pc:spChg>
        <pc:spChg chg="add mod">
          <ac:chgData name="Prabuddha Roy" userId="889d39c6fd92f80c" providerId="LiveId" clId="{0F9DD746-2937-4D82-8575-575C83BB1FB0}" dt="2025-12-11T16:34:23.580" v="982" actId="1076"/>
          <ac:spMkLst>
            <pc:docMk/>
            <pc:sldMk cId="3493758217" sldId="294"/>
            <ac:spMk id="19" creationId="{D6195F72-3C0C-4F8A-E39D-669E48695455}"/>
          </ac:spMkLst>
        </pc:spChg>
        <pc:spChg chg="mod">
          <ac:chgData name="Prabuddha Roy" userId="889d39c6fd92f80c" providerId="LiveId" clId="{0F9DD746-2937-4D82-8575-575C83BB1FB0}" dt="2025-12-11T06:06:43.646" v="496" actId="1076"/>
          <ac:spMkLst>
            <pc:docMk/>
            <pc:sldMk cId="3493758217" sldId="294"/>
            <ac:spMk id="24" creationId="{F85660D2-A343-32F4-C22B-9B3C643610C8}"/>
          </ac:spMkLst>
        </pc:spChg>
        <pc:spChg chg="mod">
          <ac:chgData name="Prabuddha Roy" userId="889d39c6fd92f80c" providerId="LiveId" clId="{0F9DD746-2937-4D82-8575-575C83BB1FB0}" dt="2025-12-12T04:02:11.155" v="1658" actId="6549"/>
          <ac:spMkLst>
            <pc:docMk/>
            <pc:sldMk cId="3493758217" sldId="294"/>
            <ac:spMk id="27" creationId="{F19450CE-8E68-3E17-CE41-4ABACED0F61D}"/>
          </ac:spMkLst>
        </pc:spChg>
        <pc:spChg chg="add del mod">
          <ac:chgData name="Prabuddha Roy" userId="889d39c6fd92f80c" providerId="LiveId" clId="{0F9DD746-2937-4D82-8575-575C83BB1FB0}" dt="2025-12-12T09:58:51.144" v="2005" actId="478"/>
          <ac:spMkLst>
            <pc:docMk/>
            <pc:sldMk cId="3493758217" sldId="294"/>
            <ac:spMk id="31" creationId="{CE96C98D-1C40-791B-664C-69519CEB0CBE}"/>
          </ac:spMkLst>
        </pc:spChg>
        <pc:picChg chg="add mod">
          <ac:chgData name="Prabuddha Roy" userId="889d39c6fd92f80c" providerId="LiveId" clId="{0F9DD746-2937-4D82-8575-575C83BB1FB0}" dt="2025-12-10T09:47:09.723" v="255"/>
          <ac:picMkLst>
            <pc:docMk/>
            <pc:sldMk cId="3493758217" sldId="294"/>
            <ac:picMk id="5" creationId="{AEB66B7A-4D68-7E10-D8B4-C3F64588B6EB}"/>
          </ac:picMkLst>
        </pc:picChg>
      </pc:sldChg>
      <pc:sldChg chg="addSp modSp mod ord">
        <pc:chgData name="Prabuddha Roy" userId="889d39c6fd92f80c" providerId="LiveId" clId="{0F9DD746-2937-4D82-8575-575C83BB1FB0}" dt="2025-12-12T09:58:39.049" v="2001"/>
        <pc:sldMkLst>
          <pc:docMk/>
          <pc:sldMk cId="2932112542" sldId="296"/>
        </pc:sldMkLst>
        <pc:spChg chg="mod">
          <ac:chgData name="Prabuddha Roy" userId="889d39c6fd92f80c" providerId="LiveId" clId="{0F9DD746-2937-4D82-8575-575C83BB1FB0}" dt="2025-12-12T09:15:20.906" v="1729" actId="1076"/>
          <ac:spMkLst>
            <pc:docMk/>
            <pc:sldMk cId="2932112542" sldId="296"/>
            <ac:spMk id="5" creationId="{21DA39CD-4D9C-FE6B-C67D-E54939F542AF}"/>
          </ac:spMkLst>
        </pc:spChg>
        <pc:picChg chg="add mod">
          <ac:chgData name="Prabuddha Roy" userId="889d39c6fd92f80c" providerId="LiveId" clId="{0F9DD746-2937-4D82-8575-575C83BB1FB0}" dt="2025-12-10T09:47:08.492" v="254"/>
          <ac:picMkLst>
            <pc:docMk/>
            <pc:sldMk cId="2932112542" sldId="296"/>
            <ac:picMk id="2" creationId="{C5932F8F-BF49-A137-6B65-BD7F5DF45C98}"/>
          </ac:picMkLst>
        </pc:picChg>
      </pc:sldChg>
      <pc:sldChg chg="addSp delSp modSp mod">
        <pc:chgData name="Prabuddha Roy" userId="889d39c6fd92f80c" providerId="LiveId" clId="{0F9DD746-2937-4D82-8575-575C83BB1FB0}" dt="2025-12-11T16:55:17.281" v="1019" actId="1076"/>
        <pc:sldMkLst>
          <pc:docMk/>
          <pc:sldMk cId="1791054276" sldId="297"/>
        </pc:sldMkLst>
        <pc:spChg chg="mod">
          <ac:chgData name="Prabuddha Roy" userId="889d39c6fd92f80c" providerId="LiveId" clId="{0F9DD746-2937-4D82-8575-575C83BB1FB0}" dt="2025-12-11T16:55:13.947" v="1018" actId="1076"/>
          <ac:spMkLst>
            <pc:docMk/>
            <pc:sldMk cId="1791054276" sldId="297"/>
            <ac:spMk id="2" creationId="{189A338B-2F8D-CF14-60B2-888E23F1C6A6}"/>
          </ac:spMkLst>
        </pc:spChg>
        <pc:spChg chg="del">
          <ac:chgData name="Prabuddha Roy" userId="889d39c6fd92f80c" providerId="LiveId" clId="{0F9DD746-2937-4D82-8575-575C83BB1FB0}" dt="2025-12-11T06:13:12.806" v="545" actId="478"/>
          <ac:spMkLst>
            <pc:docMk/>
            <pc:sldMk cId="1791054276" sldId="297"/>
            <ac:spMk id="5" creationId="{3435EC2B-C001-0623-8CF5-6BED612F3709}"/>
          </ac:spMkLst>
        </pc:spChg>
        <pc:spChg chg="mod">
          <ac:chgData name="Prabuddha Roy" userId="889d39c6fd92f80c" providerId="LiveId" clId="{0F9DD746-2937-4D82-8575-575C83BB1FB0}" dt="2025-12-11T16:55:17.281" v="1019" actId="1076"/>
          <ac:spMkLst>
            <pc:docMk/>
            <pc:sldMk cId="1791054276" sldId="297"/>
            <ac:spMk id="7" creationId="{59585ED9-389B-F054-ADDB-1B1EB2C7D2E4}"/>
          </ac:spMkLst>
        </pc:spChg>
        <pc:picChg chg="add mod">
          <ac:chgData name="Prabuddha Roy" userId="889d39c6fd92f80c" providerId="LiveId" clId="{0F9DD746-2937-4D82-8575-575C83BB1FB0}" dt="2025-12-10T09:47:20.899" v="260"/>
          <ac:picMkLst>
            <pc:docMk/>
            <pc:sldMk cId="1791054276" sldId="297"/>
            <ac:picMk id="3" creationId="{21049066-1270-E481-7B70-33557D345E82}"/>
          </ac:picMkLst>
        </pc:picChg>
      </pc:sldChg>
      <pc:sldChg chg="addSp delSp modSp mod">
        <pc:chgData name="Prabuddha Roy" userId="889d39c6fd92f80c" providerId="LiveId" clId="{0F9DD746-2937-4D82-8575-575C83BB1FB0}" dt="2025-12-12T04:08:50.693" v="1711" actId="20577"/>
        <pc:sldMkLst>
          <pc:docMk/>
          <pc:sldMk cId="1060083508" sldId="298"/>
        </pc:sldMkLst>
        <pc:spChg chg="mod">
          <ac:chgData name="Prabuddha Roy" userId="889d39c6fd92f80c" providerId="LiveId" clId="{0F9DD746-2937-4D82-8575-575C83BB1FB0}" dt="2025-12-11T16:55:26.287" v="1020" actId="1076"/>
          <ac:spMkLst>
            <pc:docMk/>
            <pc:sldMk cId="1060083508" sldId="298"/>
            <ac:spMk id="2" creationId="{1950924B-772A-8605-A186-3663A421B789}"/>
          </ac:spMkLst>
        </pc:spChg>
        <pc:spChg chg="del">
          <ac:chgData name="Prabuddha Roy" userId="889d39c6fd92f80c" providerId="LiveId" clId="{0F9DD746-2937-4D82-8575-575C83BB1FB0}" dt="2025-12-11T06:13:05.265" v="544" actId="478"/>
          <ac:spMkLst>
            <pc:docMk/>
            <pc:sldMk cId="1060083508" sldId="298"/>
            <ac:spMk id="4" creationId="{29D1D158-9D9F-5E62-73F1-42E9924D34A1}"/>
          </ac:spMkLst>
        </pc:spChg>
        <pc:spChg chg="mod">
          <ac:chgData name="Prabuddha Roy" userId="889d39c6fd92f80c" providerId="LiveId" clId="{0F9DD746-2937-4D82-8575-575C83BB1FB0}" dt="2025-12-11T16:55:30.291" v="1021" actId="1076"/>
          <ac:spMkLst>
            <pc:docMk/>
            <pc:sldMk cId="1060083508" sldId="298"/>
            <ac:spMk id="5" creationId="{1B0FE4F3-842E-C7E3-F70D-62157DE970CB}"/>
          </ac:spMkLst>
        </pc:spChg>
        <pc:spChg chg="mod">
          <ac:chgData name="Prabuddha Roy" userId="889d39c6fd92f80c" providerId="LiveId" clId="{0F9DD746-2937-4D82-8575-575C83BB1FB0}" dt="2025-12-12T04:08:50.693" v="1711" actId="20577"/>
          <ac:spMkLst>
            <pc:docMk/>
            <pc:sldMk cId="1060083508" sldId="298"/>
            <ac:spMk id="6" creationId="{042CED91-EFA4-0075-D40A-9E3D47E7AF3E}"/>
          </ac:spMkLst>
        </pc:spChg>
        <pc:picChg chg="add mod">
          <ac:chgData name="Prabuddha Roy" userId="889d39c6fd92f80c" providerId="LiveId" clId="{0F9DD746-2937-4D82-8575-575C83BB1FB0}" dt="2025-12-10T09:47:23.749" v="262"/>
          <ac:picMkLst>
            <pc:docMk/>
            <pc:sldMk cId="1060083508" sldId="298"/>
            <ac:picMk id="3" creationId="{EC03316E-8F63-1DB4-1061-C0A26EAEBDA8}"/>
          </ac:picMkLst>
        </pc:picChg>
        <pc:picChg chg="add del mod">
          <ac:chgData name="Prabuddha Roy" userId="889d39c6fd92f80c" providerId="LiveId" clId="{0F9DD746-2937-4D82-8575-575C83BB1FB0}" dt="2025-12-11T06:12:18.649" v="523" actId="478"/>
          <ac:picMkLst>
            <pc:docMk/>
            <pc:sldMk cId="1060083508" sldId="298"/>
            <ac:picMk id="8" creationId="{B3C03F8D-8C3E-6533-C4A1-36594970562C}"/>
          </ac:picMkLst>
        </pc:picChg>
      </pc:sldChg>
      <pc:sldChg chg="addSp modSp">
        <pc:chgData name="Prabuddha Roy" userId="889d39c6fd92f80c" providerId="LiveId" clId="{0F9DD746-2937-4D82-8575-575C83BB1FB0}" dt="2025-12-10T09:47:27.342" v="264"/>
        <pc:sldMkLst>
          <pc:docMk/>
          <pc:sldMk cId="3460555371" sldId="299"/>
        </pc:sldMkLst>
        <pc:picChg chg="add mod">
          <ac:chgData name="Prabuddha Roy" userId="889d39c6fd92f80c" providerId="LiveId" clId="{0F9DD746-2937-4D82-8575-575C83BB1FB0}" dt="2025-12-10T09:47:27.342" v="264"/>
          <ac:picMkLst>
            <pc:docMk/>
            <pc:sldMk cId="3460555371" sldId="299"/>
            <ac:picMk id="2" creationId="{818B9BEA-6B34-EE9C-AD6C-60E9B17176F7}"/>
          </ac:picMkLst>
        </pc:picChg>
      </pc:sldChg>
      <pc:sldChg chg="addSp modSp mod">
        <pc:chgData name="Prabuddha Roy" userId="889d39c6fd92f80c" providerId="LiveId" clId="{0F9DD746-2937-4D82-8575-575C83BB1FB0}" dt="2025-12-12T10:08:39.793" v="2101" actId="20577"/>
        <pc:sldMkLst>
          <pc:docMk/>
          <pc:sldMk cId="3726770985" sldId="301"/>
        </pc:sldMkLst>
        <pc:spChg chg="mod">
          <ac:chgData name="Prabuddha Roy" userId="889d39c6fd92f80c" providerId="LiveId" clId="{0F9DD746-2937-4D82-8575-575C83BB1FB0}" dt="2025-12-12T09:22:08.801" v="1730" actId="207"/>
          <ac:spMkLst>
            <pc:docMk/>
            <pc:sldMk cId="3726770985" sldId="301"/>
            <ac:spMk id="2" creationId="{32E85EF9-D332-D45E-27FE-700A3972AD6F}"/>
          </ac:spMkLst>
        </pc:spChg>
        <pc:spChg chg="mod">
          <ac:chgData name="Prabuddha Roy" userId="889d39c6fd92f80c" providerId="LiveId" clId="{0F9DD746-2937-4D82-8575-575C83BB1FB0}" dt="2025-12-11T06:09:58.429" v="516" actId="20577"/>
          <ac:spMkLst>
            <pc:docMk/>
            <pc:sldMk cId="3726770985" sldId="301"/>
            <ac:spMk id="5" creationId="{FA601096-D1AF-A336-A8FE-C64B4BB7506D}"/>
          </ac:spMkLst>
        </pc:spChg>
        <pc:spChg chg="mod">
          <ac:chgData name="Prabuddha Roy" userId="889d39c6fd92f80c" providerId="LiveId" clId="{0F9DD746-2937-4D82-8575-575C83BB1FB0}" dt="2025-12-12T10:08:39.793" v="2101" actId="20577"/>
          <ac:spMkLst>
            <pc:docMk/>
            <pc:sldMk cId="3726770985" sldId="301"/>
            <ac:spMk id="6" creationId="{9C789247-4BD1-96C1-2390-AB5015055E22}"/>
          </ac:spMkLst>
        </pc:spChg>
        <pc:picChg chg="add mod">
          <ac:chgData name="Prabuddha Roy" userId="889d39c6fd92f80c" providerId="LiveId" clId="{0F9DD746-2937-4D82-8575-575C83BB1FB0}" dt="2025-12-10T09:47:22.341" v="261"/>
          <ac:picMkLst>
            <pc:docMk/>
            <pc:sldMk cId="3726770985" sldId="301"/>
            <ac:picMk id="3" creationId="{0DD000A0-1FCE-B9C4-E50D-6033588693A8}"/>
          </ac:picMkLst>
        </pc:picChg>
      </pc:sldChg>
      <pc:sldChg chg="modSp mod ord">
        <pc:chgData name="Prabuddha Roy" userId="889d39c6fd92f80c" providerId="LiveId" clId="{0F9DD746-2937-4D82-8575-575C83BB1FB0}" dt="2025-12-11T18:06:18.636" v="1443" actId="14100"/>
        <pc:sldMkLst>
          <pc:docMk/>
          <pc:sldMk cId="757703322" sldId="304"/>
        </pc:sldMkLst>
        <pc:picChg chg="mod">
          <ac:chgData name="Prabuddha Roy" userId="889d39c6fd92f80c" providerId="LiveId" clId="{0F9DD746-2937-4D82-8575-575C83BB1FB0}" dt="2025-12-11T18:06:09.206" v="1442" actId="14100"/>
          <ac:picMkLst>
            <pc:docMk/>
            <pc:sldMk cId="757703322" sldId="304"/>
            <ac:picMk id="5" creationId="{9DB69282-683C-1CE8-4971-A10CF56A4590}"/>
          </ac:picMkLst>
        </pc:picChg>
        <pc:picChg chg="mod">
          <ac:chgData name="Prabuddha Roy" userId="889d39c6fd92f80c" providerId="LiveId" clId="{0F9DD746-2937-4D82-8575-575C83BB1FB0}" dt="2025-12-11T18:06:04.687" v="1441" actId="14100"/>
          <ac:picMkLst>
            <pc:docMk/>
            <pc:sldMk cId="757703322" sldId="304"/>
            <ac:picMk id="10" creationId="{ADE4ADFA-13F1-4BEA-24CF-0C772C54A9DD}"/>
          </ac:picMkLst>
        </pc:picChg>
        <pc:picChg chg="mod">
          <ac:chgData name="Prabuddha Roy" userId="889d39c6fd92f80c" providerId="LiveId" clId="{0F9DD746-2937-4D82-8575-575C83BB1FB0}" dt="2025-12-11T18:06:18.636" v="1443" actId="14100"/>
          <ac:picMkLst>
            <pc:docMk/>
            <pc:sldMk cId="757703322" sldId="304"/>
            <ac:picMk id="12" creationId="{32C3F0C2-EC17-7BC5-B1C0-CCA963F83A77}"/>
          </ac:picMkLst>
        </pc:picChg>
      </pc:sldChg>
      <pc:sldChg chg="addSp modSp del mod">
        <pc:chgData name="Prabuddha Roy" userId="889d39c6fd92f80c" providerId="LiveId" clId="{0F9DD746-2937-4D82-8575-575C83BB1FB0}" dt="2025-12-11T16:14:32.675" v="592" actId="47"/>
        <pc:sldMkLst>
          <pc:docMk/>
          <pc:sldMk cId="1510879138" sldId="320"/>
        </pc:sldMkLst>
      </pc:sldChg>
      <pc:sldChg chg="addSp delSp modSp del mod">
        <pc:chgData name="Prabuddha Roy" userId="889d39c6fd92f80c" providerId="LiveId" clId="{0F9DD746-2937-4D82-8575-575C83BB1FB0}" dt="2025-12-12T03:59:31.947" v="1628" actId="47"/>
        <pc:sldMkLst>
          <pc:docMk/>
          <pc:sldMk cId="1308210803" sldId="321"/>
        </pc:sldMkLst>
        <pc:spChg chg="mod">
          <ac:chgData name="Prabuddha Roy" userId="889d39c6fd92f80c" providerId="LiveId" clId="{0F9DD746-2937-4D82-8575-575C83BB1FB0}" dt="2025-12-11T16:13:36.933" v="586" actId="1076"/>
          <ac:spMkLst>
            <pc:docMk/>
            <pc:sldMk cId="1308210803" sldId="321"/>
            <ac:spMk id="7" creationId="{49BA1D6B-55C4-1DF5-756C-E58C05083B9E}"/>
          </ac:spMkLst>
        </pc:spChg>
        <pc:spChg chg="mod">
          <ac:chgData name="Prabuddha Roy" userId="889d39c6fd92f80c" providerId="LiveId" clId="{0F9DD746-2937-4D82-8575-575C83BB1FB0}" dt="2025-12-11T16:13:33.135" v="585" actId="1076"/>
          <ac:spMkLst>
            <pc:docMk/>
            <pc:sldMk cId="1308210803" sldId="321"/>
            <ac:spMk id="8" creationId="{8381A4AF-5D79-FB71-4D3E-2469265E229F}"/>
          </ac:spMkLst>
        </pc:spChg>
        <pc:spChg chg="mod">
          <ac:chgData name="Prabuddha Roy" userId="889d39c6fd92f80c" providerId="LiveId" clId="{0F9DD746-2937-4D82-8575-575C83BB1FB0}" dt="2025-12-11T18:09:44.184" v="1451" actId="20577"/>
          <ac:spMkLst>
            <pc:docMk/>
            <pc:sldMk cId="1308210803" sldId="321"/>
            <ac:spMk id="12" creationId="{37C825A4-648D-FC0A-DF98-C981A0404019}"/>
          </ac:spMkLst>
        </pc:spChg>
        <pc:spChg chg="mod">
          <ac:chgData name="Prabuddha Roy" userId="889d39c6fd92f80c" providerId="LiveId" clId="{0F9DD746-2937-4D82-8575-575C83BB1FB0}" dt="2025-12-11T16:14:37.707" v="594" actId="20577"/>
          <ac:spMkLst>
            <pc:docMk/>
            <pc:sldMk cId="1308210803" sldId="321"/>
            <ac:spMk id="14" creationId="{AD979712-B133-FDB6-10A0-967BD5179C7C}"/>
          </ac:spMkLst>
        </pc:spChg>
        <pc:picChg chg="del">
          <ac:chgData name="Prabuddha Roy" userId="889d39c6fd92f80c" providerId="LiveId" clId="{0F9DD746-2937-4D82-8575-575C83BB1FB0}" dt="2025-12-11T16:14:16.997" v="591" actId="478"/>
          <ac:picMkLst>
            <pc:docMk/>
            <pc:sldMk cId="1308210803" sldId="321"/>
            <ac:picMk id="2" creationId="{FDC2B7CD-A0FD-1726-E1A6-B5DBE991E762}"/>
          </ac:picMkLst>
        </pc:picChg>
        <pc:picChg chg="add del">
          <ac:chgData name="Prabuddha Roy" userId="889d39c6fd92f80c" providerId="LiveId" clId="{0F9DD746-2937-4D82-8575-575C83BB1FB0}" dt="2025-12-11T16:14:15.051" v="590" actId="478"/>
          <ac:picMkLst>
            <pc:docMk/>
            <pc:sldMk cId="1308210803" sldId="321"/>
            <ac:picMk id="3" creationId="{3C9D018B-B28A-6470-ADF9-7A02B96A7ADD}"/>
          </ac:picMkLst>
        </pc:picChg>
      </pc:sldChg>
      <pc:sldChg chg="addSp modSp del mod">
        <pc:chgData name="Prabuddha Roy" userId="889d39c6fd92f80c" providerId="LiveId" clId="{0F9DD746-2937-4D82-8575-575C83BB1FB0}" dt="2025-12-12T03:59:34.036" v="1629" actId="47"/>
        <pc:sldMkLst>
          <pc:docMk/>
          <pc:sldMk cId="4078541182" sldId="322"/>
        </pc:sldMkLst>
        <pc:spChg chg="mod">
          <ac:chgData name="Prabuddha Roy" userId="889d39c6fd92f80c" providerId="LiveId" clId="{0F9DD746-2937-4D82-8575-575C83BB1FB0}" dt="2025-12-11T18:09:49.992" v="1456" actId="20577"/>
          <ac:spMkLst>
            <pc:docMk/>
            <pc:sldMk cId="4078541182" sldId="322"/>
            <ac:spMk id="3" creationId="{5C9EEDDC-CA64-6A6F-196E-6C9E5FD4D904}"/>
          </ac:spMkLst>
        </pc:spChg>
      </pc:sldChg>
      <pc:sldChg chg="addSp modSp mod">
        <pc:chgData name="Prabuddha Roy" userId="889d39c6fd92f80c" providerId="LiveId" clId="{0F9DD746-2937-4D82-8575-575C83BB1FB0}" dt="2025-12-12T09:23:53.551" v="1761" actId="20577"/>
        <pc:sldMkLst>
          <pc:docMk/>
          <pc:sldMk cId="93006148" sldId="323"/>
        </pc:sldMkLst>
        <pc:spChg chg="mod">
          <ac:chgData name="Prabuddha Roy" userId="889d39c6fd92f80c" providerId="LiveId" clId="{0F9DD746-2937-4D82-8575-575C83BB1FB0}" dt="2025-12-12T09:23:18.983" v="1760" actId="20577"/>
          <ac:spMkLst>
            <pc:docMk/>
            <pc:sldMk cId="93006148" sldId="323"/>
            <ac:spMk id="8" creationId="{198B4DD8-8CC0-33FB-2B2F-4FC56FE07D8C}"/>
          </ac:spMkLst>
        </pc:spChg>
        <pc:spChg chg="mod">
          <ac:chgData name="Prabuddha Roy" userId="889d39c6fd92f80c" providerId="LiveId" clId="{0F9DD746-2937-4D82-8575-575C83BB1FB0}" dt="2025-12-12T09:23:53.551" v="1761" actId="20577"/>
          <ac:spMkLst>
            <pc:docMk/>
            <pc:sldMk cId="93006148" sldId="323"/>
            <ac:spMk id="11" creationId="{6FA292A1-EE5B-90CF-FFC8-8EA103A525D5}"/>
          </ac:spMkLst>
        </pc:spChg>
        <pc:spChg chg="mod">
          <ac:chgData name="Prabuddha Roy" userId="889d39c6fd92f80c" providerId="LiveId" clId="{0F9DD746-2937-4D82-8575-575C83BB1FB0}" dt="2025-12-12T09:22:58.338" v="1735" actId="1076"/>
          <ac:spMkLst>
            <pc:docMk/>
            <pc:sldMk cId="93006148" sldId="323"/>
            <ac:spMk id="15" creationId="{D5B83BF0-16A0-20D3-2BDB-44953E0DDF01}"/>
          </ac:spMkLst>
        </pc:spChg>
        <pc:picChg chg="add mod">
          <ac:chgData name="Prabuddha Roy" userId="889d39c6fd92f80c" providerId="LiveId" clId="{0F9DD746-2937-4D82-8575-575C83BB1FB0}" dt="2025-12-10T09:47:25.508" v="263"/>
          <ac:picMkLst>
            <pc:docMk/>
            <pc:sldMk cId="93006148" sldId="323"/>
            <ac:picMk id="3" creationId="{3F2483E7-59AD-510F-CB0B-9B90550E8328}"/>
          </ac:picMkLst>
        </pc:picChg>
      </pc:sldChg>
      <pc:sldChg chg="addSp modSp del">
        <pc:chgData name="Prabuddha Roy" userId="889d39c6fd92f80c" providerId="LiveId" clId="{0F9DD746-2937-4D82-8575-575C83BB1FB0}" dt="2025-12-11T06:15:29.703" v="551" actId="47"/>
        <pc:sldMkLst>
          <pc:docMk/>
          <pc:sldMk cId="802656063" sldId="324"/>
        </pc:sldMkLst>
      </pc:sldChg>
      <pc:sldChg chg="addSp delSp modSp mod ord delAnim modAnim">
        <pc:chgData name="Prabuddha Roy" userId="889d39c6fd92f80c" providerId="LiveId" clId="{0F9DD746-2937-4D82-8575-575C83BB1FB0}" dt="2025-12-12T09:26:52.749" v="1773" actId="478"/>
        <pc:sldMkLst>
          <pc:docMk/>
          <pc:sldMk cId="1823763238" sldId="328"/>
        </pc:sldMkLst>
        <pc:spChg chg="mod">
          <ac:chgData name="Prabuddha Roy" userId="889d39c6fd92f80c" providerId="LiveId" clId="{0F9DD746-2937-4D82-8575-575C83BB1FB0}" dt="2025-12-12T04:04:56.757" v="1706" actId="14100"/>
          <ac:spMkLst>
            <pc:docMk/>
            <pc:sldMk cId="1823763238" sldId="328"/>
            <ac:spMk id="2" creationId="{7477DB4F-B14F-3658-6DBB-D45C5580D7E1}"/>
          </ac:spMkLst>
        </pc:spChg>
        <pc:spChg chg="add mod">
          <ac:chgData name="Prabuddha Roy" userId="889d39c6fd92f80c" providerId="LiveId" clId="{0F9DD746-2937-4D82-8575-575C83BB1FB0}" dt="2025-12-12T04:05:43.919" v="1708" actId="164"/>
          <ac:spMkLst>
            <pc:docMk/>
            <pc:sldMk cId="1823763238" sldId="328"/>
            <ac:spMk id="3" creationId="{CF7D1F23-F278-F7F3-88CE-10F9543D60F4}"/>
          </ac:spMkLst>
        </pc:spChg>
        <pc:spChg chg="add del mod">
          <ac:chgData name="Prabuddha Roy" userId="889d39c6fd92f80c" providerId="LiveId" clId="{0F9DD746-2937-4D82-8575-575C83BB1FB0}" dt="2025-12-12T09:26:52.749" v="1773" actId="478"/>
          <ac:spMkLst>
            <pc:docMk/>
            <pc:sldMk cId="1823763238" sldId="328"/>
            <ac:spMk id="5" creationId="{F8AD96A4-51D9-11EA-DE2D-3DB5E9D7ACA1}"/>
          </ac:spMkLst>
        </pc:spChg>
        <pc:spChg chg="mod">
          <ac:chgData name="Prabuddha Roy" userId="889d39c6fd92f80c" providerId="LiveId" clId="{0F9DD746-2937-4D82-8575-575C83BB1FB0}" dt="2025-12-12T03:47:26.912" v="1593" actId="207"/>
          <ac:spMkLst>
            <pc:docMk/>
            <pc:sldMk cId="1823763238" sldId="328"/>
            <ac:spMk id="7" creationId="{1D98FED6-5DF8-D90D-6A88-A06D7C7054A5}"/>
          </ac:spMkLst>
        </pc:spChg>
        <pc:spChg chg="mod">
          <ac:chgData name="Prabuddha Roy" userId="889d39c6fd92f80c" providerId="LiveId" clId="{0F9DD746-2937-4D82-8575-575C83BB1FB0}" dt="2025-12-11T18:00:46.242" v="1421" actId="2711"/>
          <ac:spMkLst>
            <pc:docMk/>
            <pc:sldMk cId="1823763238" sldId="328"/>
            <ac:spMk id="10" creationId="{E34B1683-9397-2477-83EA-124836FB0330}"/>
          </ac:spMkLst>
        </pc:spChg>
        <pc:spChg chg="mod">
          <ac:chgData name="Prabuddha Roy" userId="889d39c6fd92f80c" providerId="LiveId" clId="{0F9DD746-2937-4D82-8575-575C83BB1FB0}" dt="2025-12-12T09:26:46.709" v="1770" actId="20577"/>
          <ac:spMkLst>
            <pc:docMk/>
            <pc:sldMk cId="1823763238" sldId="328"/>
            <ac:spMk id="34" creationId="{3548AF00-4A52-D27D-7B2D-8BD97EC1FF46}"/>
          </ac:spMkLst>
        </pc:spChg>
        <pc:spChg chg="add del mod">
          <ac:chgData name="Prabuddha Roy" userId="889d39c6fd92f80c" providerId="LiveId" clId="{0F9DD746-2937-4D82-8575-575C83BB1FB0}" dt="2025-12-11T18:03:12.472" v="1430" actId="478"/>
          <ac:spMkLst>
            <pc:docMk/>
            <pc:sldMk cId="1823763238" sldId="328"/>
            <ac:spMk id="40" creationId="{7FF23F42-5653-C293-EEA4-6C215DE2B7E4}"/>
          </ac:spMkLst>
        </pc:spChg>
        <pc:spChg chg="add mod">
          <ac:chgData name="Prabuddha Roy" userId="889d39c6fd92f80c" providerId="LiveId" clId="{0F9DD746-2937-4D82-8575-575C83BB1FB0}" dt="2025-12-10T10:05:49.847" v="435" actId="1076"/>
          <ac:spMkLst>
            <pc:docMk/>
            <pc:sldMk cId="1823763238" sldId="328"/>
            <ac:spMk id="44" creationId="{5D0B71DF-1DEF-8C11-C087-16D87155857C}"/>
          </ac:spMkLst>
        </pc:spChg>
        <pc:spChg chg="add del mod">
          <ac:chgData name="Prabuddha Roy" userId="889d39c6fd92f80c" providerId="LiveId" clId="{0F9DD746-2937-4D82-8575-575C83BB1FB0}" dt="2025-12-12T04:04:43.115" v="1703" actId="478"/>
          <ac:spMkLst>
            <pc:docMk/>
            <pc:sldMk cId="1823763238" sldId="328"/>
            <ac:spMk id="48" creationId="{ACF5ED02-86DE-927F-AEB1-7BD28CB961A6}"/>
          </ac:spMkLst>
        </pc:spChg>
        <pc:spChg chg="add mod">
          <ac:chgData name="Prabuddha Roy" userId="889d39c6fd92f80c" providerId="LiveId" clId="{0F9DD746-2937-4D82-8575-575C83BB1FB0}" dt="2025-12-12T04:05:43.919" v="1708" actId="164"/>
          <ac:spMkLst>
            <pc:docMk/>
            <pc:sldMk cId="1823763238" sldId="328"/>
            <ac:spMk id="49" creationId="{BD105C22-27B7-20BE-DD8C-F08E9F25A3CF}"/>
          </ac:spMkLst>
        </pc:spChg>
        <pc:spChg chg="mod">
          <ac:chgData name="Prabuddha Roy" userId="889d39c6fd92f80c" providerId="LiveId" clId="{0F9DD746-2937-4D82-8575-575C83BB1FB0}" dt="2025-12-11T18:03:37.138" v="1436" actId="255"/>
          <ac:spMkLst>
            <pc:docMk/>
            <pc:sldMk cId="1823763238" sldId="328"/>
            <ac:spMk id="51" creationId="{5EDA00EB-FBF9-9395-BA75-06F30508F67B}"/>
          </ac:spMkLst>
        </pc:spChg>
        <pc:spChg chg="mod">
          <ac:chgData name="Prabuddha Roy" userId="889d39c6fd92f80c" providerId="LiveId" clId="{0F9DD746-2937-4D82-8575-575C83BB1FB0}" dt="2025-12-11T18:03:37.138" v="1436" actId="255"/>
          <ac:spMkLst>
            <pc:docMk/>
            <pc:sldMk cId="1823763238" sldId="328"/>
            <ac:spMk id="52" creationId="{06F99F42-48AF-3D87-B15C-CB7068A5C82F}"/>
          </ac:spMkLst>
        </pc:spChg>
        <pc:spChg chg="mod">
          <ac:chgData name="Prabuddha Roy" userId="889d39c6fd92f80c" providerId="LiveId" clId="{0F9DD746-2937-4D82-8575-575C83BB1FB0}" dt="2025-12-11T18:03:37.138" v="1436" actId="255"/>
          <ac:spMkLst>
            <pc:docMk/>
            <pc:sldMk cId="1823763238" sldId="328"/>
            <ac:spMk id="53" creationId="{DB7D588C-4AF5-96C4-9EE3-E07BDD0D783E}"/>
          </ac:spMkLst>
        </pc:spChg>
        <pc:spChg chg="mod">
          <ac:chgData name="Prabuddha Roy" userId="889d39c6fd92f80c" providerId="LiveId" clId="{0F9DD746-2937-4D82-8575-575C83BB1FB0}" dt="2025-12-11T18:03:37.138" v="1436" actId="255"/>
          <ac:spMkLst>
            <pc:docMk/>
            <pc:sldMk cId="1823763238" sldId="328"/>
            <ac:spMk id="54" creationId="{9ED6F569-1484-C4DE-CAF9-97F525D3E69B}"/>
          </ac:spMkLst>
        </pc:spChg>
        <pc:spChg chg="mod">
          <ac:chgData name="Prabuddha Roy" userId="889d39c6fd92f80c" providerId="LiveId" clId="{0F9DD746-2937-4D82-8575-575C83BB1FB0}" dt="2025-12-11T18:03:37.138" v="1436" actId="255"/>
          <ac:spMkLst>
            <pc:docMk/>
            <pc:sldMk cId="1823763238" sldId="328"/>
            <ac:spMk id="55" creationId="{97AA1D7F-CB85-3BF5-DBD6-9EDF99184160}"/>
          </ac:spMkLst>
        </pc:spChg>
        <pc:spChg chg="mod">
          <ac:chgData name="Prabuddha Roy" userId="889d39c6fd92f80c" providerId="LiveId" clId="{0F9DD746-2937-4D82-8575-575C83BB1FB0}" dt="2025-12-11T18:03:37.138" v="1436" actId="255"/>
          <ac:spMkLst>
            <pc:docMk/>
            <pc:sldMk cId="1823763238" sldId="328"/>
            <ac:spMk id="56" creationId="{650B58FB-D4C9-E12A-65B9-91444E10DC9C}"/>
          </ac:spMkLst>
        </pc:spChg>
        <pc:spChg chg="mod">
          <ac:chgData name="Prabuddha Roy" userId="889d39c6fd92f80c" providerId="LiveId" clId="{0F9DD746-2937-4D82-8575-575C83BB1FB0}" dt="2025-12-11T18:03:37.138" v="1436" actId="255"/>
          <ac:spMkLst>
            <pc:docMk/>
            <pc:sldMk cId="1823763238" sldId="328"/>
            <ac:spMk id="57" creationId="{0F1BEB63-AACA-E52E-DFBD-BC7C7301ED21}"/>
          </ac:spMkLst>
        </pc:spChg>
        <pc:spChg chg="mod">
          <ac:chgData name="Prabuddha Roy" userId="889d39c6fd92f80c" providerId="LiveId" clId="{0F9DD746-2937-4D82-8575-575C83BB1FB0}" dt="2025-12-11T18:03:37.138" v="1436" actId="255"/>
          <ac:spMkLst>
            <pc:docMk/>
            <pc:sldMk cId="1823763238" sldId="328"/>
            <ac:spMk id="58" creationId="{303948AD-D78B-B99C-D277-3B42598177A2}"/>
          </ac:spMkLst>
        </pc:spChg>
        <pc:spChg chg="mod">
          <ac:chgData name="Prabuddha Roy" userId="889d39c6fd92f80c" providerId="LiveId" clId="{0F9DD746-2937-4D82-8575-575C83BB1FB0}" dt="2025-12-11T18:03:37.138" v="1436" actId="255"/>
          <ac:spMkLst>
            <pc:docMk/>
            <pc:sldMk cId="1823763238" sldId="328"/>
            <ac:spMk id="59" creationId="{C82CD99A-0395-48B1-5683-5DBC1AD5C356}"/>
          </ac:spMkLst>
        </pc:spChg>
        <pc:grpChg chg="add mod">
          <ac:chgData name="Prabuddha Roy" userId="889d39c6fd92f80c" providerId="LiveId" clId="{0F9DD746-2937-4D82-8575-575C83BB1FB0}" dt="2025-12-12T04:05:43.919" v="1708" actId="164"/>
          <ac:grpSpMkLst>
            <pc:docMk/>
            <pc:sldMk cId="1823763238" sldId="328"/>
            <ac:grpSpMk id="4" creationId="{40692ED3-8A33-4241-DF33-749ED4A5CEF0}"/>
          </ac:grpSpMkLst>
        </pc:grpChg>
        <pc:grpChg chg="del mod">
          <ac:chgData name="Prabuddha Roy" userId="889d39c6fd92f80c" providerId="LiveId" clId="{0F9DD746-2937-4D82-8575-575C83BB1FB0}" dt="2025-12-11T18:03:10.444" v="1429" actId="478"/>
          <ac:grpSpMkLst>
            <pc:docMk/>
            <pc:sldMk cId="1823763238" sldId="328"/>
            <ac:grpSpMk id="42" creationId="{7BA0E267-D44C-2A83-BC95-5063CC16B37D}"/>
          </ac:grpSpMkLst>
        </pc:grpChg>
        <pc:grpChg chg="mod">
          <ac:chgData name="Prabuddha Roy" userId="889d39c6fd92f80c" providerId="LiveId" clId="{0F9DD746-2937-4D82-8575-575C83BB1FB0}" dt="2025-12-12T04:05:43.919" v="1708" actId="164"/>
          <ac:grpSpMkLst>
            <pc:docMk/>
            <pc:sldMk cId="1823763238" sldId="328"/>
            <ac:grpSpMk id="50" creationId="{752C293E-878D-6217-6205-B61C4B8E3EBE}"/>
          </ac:grpSpMkLst>
        </pc:grpChg>
        <pc:picChg chg="add mod">
          <ac:chgData name="Prabuddha Roy" userId="889d39c6fd92f80c" providerId="LiveId" clId="{0F9DD746-2937-4D82-8575-575C83BB1FB0}" dt="2025-12-10T09:47:05.949" v="252"/>
          <ac:picMkLst>
            <pc:docMk/>
            <pc:sldMk cId="1823763238" sldId="328"/>
            <ac:picMk id="41" creationId="{07BA5512-CC8C-D056-7BE7-68D928F75094}"/>
          </ac:picMkLst>
        </pc:picChg>
      </pc:sldChg>
      <pc:sldChg chg="new del">
        <pc:chgData name="Prabuddha Roy" userId="889d39c6fd92f80c" providerId="LiveId" clId="{0F9DD746-2937-4D82-8575-575C83BB1FB0}" dt="2025-12-12T09:58:45.692" v="2004" actId="47"/>
        <pc:sldMkLst>
          <pc:docMk/>
          <pc:sldMk cId="943346899" sldId="329"/>
        </pc:sldMkLst>
      </pc:sldChg>
      <pc:sldChg chg="addSp delSp modSp new del mod">
        <pc:chgData name="Prabuddha Roy" userId="889d39c6fd92f80c" providerId="LiveId" clId="{0F9DD746-2937-4D82-8575-575C83BB1FB0}" dt="2025-12-12T03:46:57.237" v="1592" actId="47"/>
        <pc:sldMkLst>
          <pc:docMk/>
          <pc:sldMk cId="3555711571" sldId="329"/>
        </pc:sldMkLst>
        <pc:spChg chg="del">
          <ac:chgData name="Prabuddha Roy" userId="889d39c6fd92f80c" providerId="LiveId" clId="{0F9DD746-2937-4D82-8575-575C83BB1FB0}" dt="2025-12-12T03:43:18.655" v="1483" actId="478"/>
          <ac:spMkLst>
            <pc:docMk/>
            <pc:sldMk cId="3555711571" sldId="329"/>
            <ac:spMk id="2" creationId="{83F33D8E-6762-23D2-29E3-41BF8718AD39}"/>
          </ac:spMkLst>
        </pc:spChg>
        <pc:spChg chg="del">
          <ac:chgData name="Prabuddha Roy" userId="889d39c6fd92f80c" providerId="LiveId" clId="{0F9DD746-2937-4D82-8575-575C83BB1FB0}" dt="2025-12-12T03:43:20.400" v="1484" actId="478"/>
          <ac:spMkLst>
            <pc:docMk/>
            <pc:sldMk cId="3555711571" sldId="329"/>
            <ac:spMk id="3" creationId="{E878369C-3BE1-7AB2-364E-0EBAA650DFFE}"/>
          </ac:spMkLst>
        </pc:spChg>
        <pc:spChg chg="add mod">
          <ac:chgData name="Prabuddha Roy" userId="889d39c6fd92f80c" providerId="LiveId" clId="{0F9DD746-2937-4D82-8575-575C83BB1FB0}" dt="2025-12-12T03:44:02.201" v="1497" actId="207"/>
          <ac:spMkLst>
            <pc:docMk/>
            <pc:sldMk cId="3555711571" sldId="329"/>
            <ac:spMk id="4" creationId="{A5939F30-6A38-A0F0-1FBF-300E51275414}"/>
          </ac:spMkLst>
        </pc:spChg>
        <pc:spChg chg="add mod">
          <ac:chgData name="Prabuddha Roy" userId="889d39c6fd92f80c" providerId="LiveId" clId="{0F9DD746-2937-4D82-8575-575C83BB1FB0}" dt="2025-12-12T03:44:30.382" v="1498" actId="207"/>
          <ac:spMkLst>
            <pc:docMk/>
            <pc:sldMk cId="3555711571" sldId="329"/>
            <ac:spMk id="5" creationId="{FADAD722-BACC-C243-1F96-9E67F132F643}"/>
          </ac:spMkLst>
        </pc:spChg>
        <pc:spChg chg="add mod">
          <ac:chgData name="Prabuddha Roy" userId="889d39c6fd92f80c" providerId="LiveId" clId="{0F9DD746-2937-4D82-8575-575C83BB1FB0}" dt="2025-12-12T03:44:35.374" v="1499" actId="207"/>
          <ac:spMkLst>
            <pc:docMk/>
            <pc:sldMk cId="3555711571" sldId="329"/>
            <ac:spMk id="6" creationId="{478504E7-7222-1FFB-6835-377082BDF79D}"/>
          </ac:spMkLst>
        </pc:spChg>
        <pc:spChg chg="add mod">
          <ac:chgData name="Prabuddha Roy" userId="889d39c6fd92f80c" providerId="LiveId" clId="{0F9DD746-2937-4D82-8575-575C83BB1FB0}" dt="2025-12-12T03:44:39.634" v="1500" actId="207"/>
          <ac:spMkLst>
            <pc:docMk/>
            <pc:sldMk cId="3555711571" sldId="329"/>
            <ac:spMk id="7" creationId="{0E7D9215-485D-4EC7-87F2-608AF5F852F6}"/>
          </ac:spMkLst>
        </pc:spChg>
        <pc:spChg chg="add mod">
          <ac:chgData name="Prabuddha Roy" userId="889d39c6fd92f80c" providerId="LiveId" clId="{0F9DD746-2937-4D82-8575-575C83BB1FB0}" dt="2025-12-12T03:45:40.974" v="1578" actId="113"/>
          <ac:spMkLst>
            <pc:docMk/>
            <pc:sldMk cId="3555711571" sldId="329"/>
            <ac:spMk id="9" creationId="{C49C9FCF-3A57-15CD-C1A3-FE5419B4D289}"/>
          </ac:spMkLst>
        </pc:spChg>
        <pc:spChg chg="add mod">
          <ac:chgData name="Prabuddha Roy" userId="889d39c6fd92f80c" providerId="LiveId" clId="{0F9DD746-2937-4D82-8575-575C83BB1FB0}" dt="2025-12-12T03:46:21.811" v="1591" actId="20577"/>
          <ac:spMkLst>
            <pc:docMk/>
            <pc:sldMk cId="3555711571" sldId="329"/>
            <ac:spMk id="11" creationId="{B973D90C-DBCE-4E31-313B-53AF676457E0}"/>
          </ac:spMkLst>
        </pc:spChg>
      </pc:sldChg>
      <pc:sldChg chg="addSp delSp modSp add del mod modAnim">
        <pc:chgData name="Prabuddha Roy" userId="889d39c6fd92f80c" providerId="LiveId" clId="{0F9DD746-2937-4D82-8575-575C83BB1FB0}" dt="2025-12-12T10:03:21.227" v="2090" actId="47"/>
        <pc:sldMkLst>
          <pc:docMk/>
          <pc:sldMk cId="2698652817" sldId="330"/>
        </pc:sldMkLst>
        <pc:spChg chg="add mod">
          <ac:chgData name="Prabuddha Roy" userId="889d39c6fd92f80c" providerId="LiveId" clId="{0F9DD746-2937-4D82-8575-575C83BB1FB0}" dt="2025-12-12T09:59:18.929" v="2007"/>
          <ac:spMkLst>
            <pc:docMk/>
            <pc:sldMk cId="2698652817" sldId="330"/>
            <ac:spMk id="2" creationId="{8E8F3789-306B-1BB5-6D22-AC06D32200E8}"/>
          </ac:spMkLst>
        </pc:spChg>
        <pc:spChg chg="del">
          <ac:chgData name="Prabuddha Roy" userId="889d39c6fd92f80c" providerId="LiveId" clId="{0F9DD746-2937-4D82-8575-575C83BB1FB0}" dt="2025-12-12T09:59:18.604" v="2006" actId="478"/>
          <ac:spMkLst>
            <pc:docMk/>
            <pc:sldMk cId="2698652817" sldId="330"/>
            <ac:spMk id="26" creationId="{27D7B394-D1B3-7D4D-C00D-BEE9C96794B4}"/>
          </ac:spMkLst>
        </pc:spChg>
        <pc:spChg chg="mod">
          <ac:chgData name="Prabuddha Roy" userId="889d39c6fd92f80c" providerId="LiveId" clId="{0F9DD746-2937-4D82-8575-575C83BB1FB0}" dt="2025-12-12T10:00:28.185" v="2055" actId="20577"/>
          <ac:spMkLst>
            <pc:docMk/>
            <pc:sldMk cId="2698652817" sldId="330"/>
            <ac:spMk id="27" creationId="{7B116207-1937-6B9B-E8DE-A1EF301EFFFF}"/>
          </ac:spMkLst>
        </pc:spChg>
        <pc:spChg chg="mod">
          <ac:chgData name="Prabuddha Roy" userId="889d39c6fd92f80c" providerId="LiveId" clId="{0F9DD746-2937-4D82-8575-575C83BB1FB0}" dt="2025-12-12T09:59:25.347" v="2009" actId="14100"/>
          <ac:spMkLst>
            <pc:docMk/>
            <pc:sldMk cId="2698652817" sldId="330"/>
            <ac:spMk id="31" creationId="{9281F54C-19C2-5528-518B-CB4B14E87380}"/>
          </ac:spMkLst>
        </pc:spChg>
      </pc:sldChg>
      <pc:sldChg chg="addSp modSp del">
        <pc:chgData name="Prabuddha Roy" userId="889d39c6fd92f80c" providerId="LiveId" clId="{0F9DD746-2937-4D82-8575-575C83BB1FB0}" dt="2025-12-11T06:23:17.432" v="564" actId="47"/>
        <pc:sldMkLst>
          <pc:docMk/>
          <pc:sldMk cId="3050920910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9028C-705F-416D-8F1D-6CF8D0988BB9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D9B71-BC73-4746-B029-B381B8FCA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99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C6D18-1BA3-454E-8921-FEAA3E911142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815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92001-0EBF-CDB1-6473-2A36A9FA9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4B939-9912-5A90-60FF-F50818DFD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1D97-5B89-E634-3C06-A5BB26A7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F5E68-C6AB-D4BF-94F6-072624067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1AE32-B25B-34E8-33A9-C49DC770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211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4FC3-A16B-E5CC-0BB0-0549C8C3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891BB-AFE6-E379-66C0-5D3F471CA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BEDE1-4D74-7D99-48C8-4BAC18D3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35A18-3E43-BE3C-F114-83AD46D7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B2B07-BBDE-E805-AF71-D2A34FD4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814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06655-69E7-46C0-7997-CE216A36D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27922-50EF-C0DD-678D-5B2ADB604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1384-8C72-337C-7390-9D84F657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FDFD5-490A-384F-E7B2-7AFF37F9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E58D-0D53-EF5D-B3C5-419F7AD2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637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939A-9AE4-C7E4-19D3-9911C543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451A-9A55-47CA-C308-3B4205E5F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78D4-5099-F8B8-20D3-03F52A7D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90A07-7ECE-9F91-6949-D9EF5AC9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4274D-16AA-81A8-FAF7-11B88A41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078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1ED8-50EF-9058-67C7-552ACC03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90D43-8D82-FDE7-E8F4-13E58F615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66F6F-FF52-7A5E-B6C9-DC259349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DAF63-5AD9-B97B-9D00-078B95CB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87569-17C0-150A-CAF3-8DB7AD9D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1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65D4-2028-A2C4-FC0F-156D39C2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707AC-C787-5126-A4B1-BD364C3F3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9686E-B9EE-C3EE-DE4D-1C081F4E8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05E05-07DD-9A5C-E85F-05BADD0B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69113-191D-1DC7-BC7A-95C41B70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91E2C-3F6A-68CC-6C58-84AF3B24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04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C84C-D863-249F-AF5D-91118DAC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2C9AF-47B7-C0F4-AC54-E9B0F145A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11FA8-CE81-37DD-BF57-1FADBBE29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6F2C0-44F2-F836-E5F9-6019F1BAB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85EF1-A8C0-67F8-4EDA-6986B4894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9EEBC8-E7B2-7B37-4DDD-4411B161D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FDF41-A0D9-8990-DD26-82BD909E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2F3A7-92D9-BB36-AC39-64312839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78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EA56-2ECB-9D1D-53E2-BF841245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7EC2A-7E69-FEED-FB54-2901A702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A6A0B-89C9-08E5-E9AE-DEC6DD4A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3E368-B4E5-86A3-7F79-F861F45C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87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54D2F-4225-C50F-46E7-EEF9ABAA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A1D4B-8FE4-ACE5-B836-4F12DFDB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97E24-EF40-E981-C07F-CB64C62F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21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084D-BF27-5FCB-9DF6-6D5E425E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A171-E6B2-CC38-B267-81F883031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9240B-053D-F512-D9C2-1E53DD2BC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CB24-6EC3-BDEB-0E8B-497B926D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369D-A0B4-8349-95BC-47C678D6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5755B-7AEB-A3AE-98D2-9B5BC357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45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520F-5BBE-66E5-388B-1698AAB8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7C095-6AF5-0B6D-9129-D6BB324F7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F7302-DF6F-E167-51AF-7E4C8FA22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2F03F-5AA0-DE2B-379B-A146A6F4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213EA-A592-CC8B-F23E-B3F9A128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BE25C-5E91-933B-71E7-37498DC8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02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4E183-CEAF-EF45-3844-DA6A1183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8D433-22BC-DEB3-2889-DA7E91BEA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33BC-3701-7DE4-3F45-37BCA6619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DD06-0F81-42BF-B60D-3537225532E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A8C66-9C78-784C-594B-BD4A5290D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EB3DC-F38F-0AA2-FAE6-7C8E2A04B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01EA-29DD-491E-A51C-CE7CF4A765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69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NUL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28.png"/><Relationship Id="rId5" Type="http://schemas.openxmlformats.org/officeDocument/2006/relationships/image" Target="NULL"/><Relationship Id="rId10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30.png"/><Relationship Id="rId7" Type="http://schemas.openxmlformats.org/officeDocument/2006/relationships/image" Target="../media/image33.sv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NUL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NUL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0.png"/><Relationship Id="rId4" Type="http://schemas.openxmlformats.org/officeDocument/2006/relationships/image" Target="NUL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210.png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3.jp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22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3.jp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EBCA00-C922-AAF0-5B5D-83B622F146DF}"/>
              </a:ext>
            </a:extLst>
          </p:cNvPr>
          <p:cNvSpPr/>
          <p:nvPr/>
        </p:nvSpPr>
        <p:spPr>
          <a:xfrm>
            <a:off x="502824" y="1137139"/>
            <a:ext cx="11269357" cy="12779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ED97C-BC0A-4E06-D19F-F1A6D463BEBD}"/>
              </a:ext>
            </a:extLst>
          </p:cNvPr>
          <p:cNvSpPr txBox="1"/>
          <p:nvPr/>
        </p:nvSpPr>
        <p:spPr>
          <a:xfrm>
            <a:off x="3415907" y="3590705"/>
            <a:ext cx="53601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i="1" dirty="0">
                <a:solidFill>
                  <a:srgbClr val="002060"/>
                </a:solidFill>
              </a:rPr>
              <a:t>Prabuddha Roy</a:t>
            </a:r>
          </a:p>
          <a:p>
            <a:pPr algn="ctr"/>
            <a:endParaRPr lang="en-IN" sz="3200" b="1" i="1" dirty="0">
              <a:solidFill>
                <a:srgbClr val="002060"/>
              </a:solidFill>
            </a:endParaRPr>
          </a:p>
          <a:p>
            <a:pPr algn="ctr"/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Korea Institute for Advanced Study</a:t>
            </a:r>
          </a:p>
          <a:p>
            <a:pPr algn="ctr"/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Seoul, South Korea</a:t>
            </a:r>
            <a:endParaRPr lang="en-IN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AB80F-56F1-F27D-4089-54B62F68DFB2}"/>
              </a:ext>
            </a:extLst>
          </p:cNvPr>
          <p:cNvSpPr txBox="1"/>
          <p:nvPr/>
        </p:nvSpPr>
        <p:spPr>
          <a:xfrm>
            <a:off x="4932550" y="6058120"/>
            <a:ext cx="255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i="1" dirty="0"/>
              <a:t>ICQIST 2025</a:t>
            </a:r>
          </a:p>
          <a:p>
            <a:pPr algn="ctr"/>
            <a:r>
              <a:rPr lang="en-IN" i="1" dirty="0"/>
              <a:t>09</a:t>
            </a:r>
            <a:r>
              <a:rPr lang="en-IN" i="1" baseline="30000" dirty="0"/>
              <a:t>th</a:t>
            </a:r>
            <a:r>
              <a:rPr lang="en-IN" i="1" dirty="0"/>
              <a:t> -13</a:t>
            </a:r>
            <a:r>
              <a:rPr lang="en-IN" i="1" baseline="30000" dirty="0"/>
              <a:t>th</a:t>
            </a:r>
            <a:r>
              <a:rPr lang="en-IN" i="1" dirty="0"/>
              <a:t> December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CD31D-FCC0-78A5-3835-00882DC3676E}"/>
              </a:ext>
            </a:extLst>
          </p:cNvPr>
          <p:cNvSpPr txBox="1"/>
          <p:nvPr/>
        </p:nvSpPr>
        <p:spPr>
          <a:xfrm>
            <a:off x="502824" y="1451413"/>
            <a:ext cx="1141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effectLst/>
              </a:rPr>
              <a:t>Semi-device-independent self-testing of unitary operations</a:t>
            </a:r>
            <a:endParaRPr lang="en-IN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5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ACAF1-9B99-9215-EDB6-0F354D7B6EC7}"/>
              </a:ext>
            </a:extLst>
          </p:cNvPr>
          <p:cNvSpPr txBox="1"/>
          <p:nvPr/>
        </p:nvSpPr>
        <p:spPr>
          <a:xfrm>
            <a:off x="4202265" y="27660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sz="2400" i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EF3B76-86C8-26F9-C82F-3C45D746B348}"/>
              </a:ext>
            </a:extLst>
          </p:cNvPr>
          <p:cNvSpPr txBox="1"/>
          <p:nvPr/>
        </p:nvSpPr>
        <p:spPr>
          <a:xfrm>
            <a:off x="252607" y="30893"/>
            <a:ext cx="886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3-bit variant of PMRAC : </a:t>
            </a:r>
            <a:r>
              <a:rPr lang="en-IN" sz="3200" b="1" i="1" dirty="0">
                <a:solidFill>
                  <a:srgbClr val="92D050"/>
                </a:solidFill>
              </a:rPr>
              <a:t>s</a:t>
            </a:r>
            <a:r>
              <a:rPr lang="en-IN" sz="2800" b="1" i="1" dirty="0">
                <a:solidFill>
                  <a:srgbClr val="92D050"/>
                </a:solidFill>
              </a:rPr>
              <a:t>um-of-squares optimization</a:t>
            </a:r>
            <a:r>
              <a:rPr lang="en-IN" sz="3200" b="1" i="1" dirty="0">
                <a:solidFill>
                  <a:srgbClr val="92D05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B55EC5-4A65-0BB0-8824-645C0129F5C1}"/>
                  </a:ext>
                </a:extLst>
              </p:cNvPr>
              <p:cNvSpPr txBox="1"/>
              <p:nvPr/>
            </p:nvSpPr>
            <p:spPr>
              <a:xfrm>
                <a:off x="2838262" y="1402735"/>
                <a:ext cx="4111953" cy="690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IN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B55EC5-4A65-0BB0-8824-645C0129F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262" y="1402735"/>
                <a:ext cx="4111953" cy="690382"/>
              </a:xfrm>
              <a:prstGeom prst="rect">
                <a:avLst/>
              </a:prstGeom>
              <a:blipFill>
                <a:blip r:embed="rId2"/>
                <a:stretch>
                  <a:fillRect t="-9091" b="-1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25FFE1-391A-C1DA-CFD9-FBCC57F8EE29}"/>
                  </a:ext>
                </a:extLst>
              </p:cNvPr>
              <p:cNvSpPr txBox="1"/>
              <p:nvPr/>
            </p:nvSpPr>
            <p:spPr>
              <a:xfrm>
                <a:off x="6950215" y="1178538"/>
                <a:ext cx="3219752" cy="91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m:rPr>
                              <m:lit/>
                            </m:rP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𝐓𝐫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25FFE1-391A-C1DA-CFD9-FBCC57F8E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215" y="1178538"/>
                <a:ext cx="3219752" cy="912622"/>
              </a:xfrm>
              <a:prstGeom prst="rect">
                <a:avLst/>
              </a:prstGeom>
              <a:blipFill>
                <a:blip r:embed="rId3"/>
                <a:stretch>
                  <a:fillRect l="-4331" t="-89041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AB9E464-FB7A-E506-AFF1-2DFD58A21ABE}"/>
              </a:ext>
            </a:extLst>
          </p:cNvPr>
          <p:cNvSpPr txBox="1"/>
          <p:nvPr/>
        </p:nvSpPr>
        <p:spPr>
          <a:xfrm>
            <a:off x="6203642" y="1396663"/>
            <a:ext cx="881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/>
              <a:t>where</a:t>
            </a:r>
            <a:endParaRPr lang="en-I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0BA747-33F2-3ACA-5E14-57AA4864BE6E}"/>
              </a:ext>
            </a:extLst>
          </p:cNvPr>
          <p:cNvSpPr/>
          <p:nvPr/>
        </p:nvSpPr>
        <p:spPr>
          <a:xfrm>
            <a:off x="7084974" y="1045926"/>
            <a:ext cx="3033622" cy="118529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95B36-68EC-DC5B-0AE1-7B02B18C13EB}"/>
              </a:ext>
            </a:extLst>
          </p:cNvPr>
          <p:cNvSpPr txBox="1"/>
          <p:nvPr/>
        </p:nvSpPr>
        <p:spPr>
          <a:xfrm>
            <a:off x="252607" y="716873"/>
            <a:ext cx="61966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2200" dirty="0">
                <a:latin typeface="Times" panose="02020603050405020304" pitchFamily="18" charset="0"/>
                <a:cs typeface="Times" panose="02020603050405020304" pitchFamily="18" charset="0"/>
              </a:rPr>
              <a:t>Final expression of success probability</a:t>
            </a:r>
            <a:r>
              <a:rPr lang="en-IN" sz="18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en-IN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9E456F-B3B7-F193-224B-427EFCB4B75E}"/>
                  </a:ext>
                </a:extLst>
              </p:cNvPr>
              <p:cNvSpPr txBox="1"/>
              <p:nvPr/>
            </p:nvSpPr>
            <p:spPr>
              <a:xfrm>
                <a:off x="879755" y="2558814"/>
                <a:ext cx="411195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101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</m:oMath>
                </a14:m>
                <a:r>
                  <a:rPr lang="en-US" sz="1600" dirty="0"/>
                  <a:t>;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011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101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101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9E456F-B3B7-F193-224B-427EFCB4B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55" y="2558814"/>
                <a:ext cx="4111953" cy="830997"/>
              </a:xfrm>
              <a:prstGeom prst="rect">
                <a:avLst/>
              </a:prstGeom>
              <a:blipFill>
                <a:blip r:embed="rId5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E8AB3B-E353-D4DA-194B-A17B7013A2C5}"/>
                  </a:ext>
                </a:extLst>
              </p:cNvPr>
              <p:cNvSpPr txBox="1"/>
              <p:nvPr/>
            </p:nvSpPr>
            <p:spPr>
              <a:xfrm>
                <a:off x="4641950" y="2614068"/>
                <a:ext cx="619584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001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001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001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E8AB3B-E353-D4DA-194B-A17B7013A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950" y="2614068"/>
                <a:ext cx="619584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E52923-CEF4-2996-79AE-27E2F38B0D6D}"/>
                  </a:ext>
                </a:extLst>
              </p:cNvPr>
              <p:cNvSpPr txBox="1"/>
              <p:nvPr/>
            </p:nvSpPr>
            <p:spPr>
              <a:xfrm>
                <a:off x="3302194" y="3897973"/>
                <a:ext cx="4037162" cy="668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err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E52923-CEF4-2996-79AE-27E2F38B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94" y="3897973"/>
                <a:ext cx="4037162" cy="668003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8E1A31-331D-18F4-3B56-FCD7F4954D41}"/>
                  </a:ext>
                </a:extLst>
              </p:cNvPr>
              <p:cNvSpPr txBox="1"/>
              <p:nvPr/>
            </p:nvSpPr>
            <p:spPr>
              <a:xfrm>
                <a:off x="1807841" y="4853466"/>
                <a:ext cx="7647862" cy="684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" panose="02020603050405020304" pitchFamily="18" charset="0"/>
                    <a:cs typeface="Times" panose="02020603050405020304" pitchFamily="18" charset="0"/>
                  </a:rPr>
                  <a:t>where</a:t>
                </a: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" panose="02020603050405020304" pitchFamily="18" charset="0"/>
                    <a:cs typeface="Times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200" i="1" dirty="0" err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  )</m:t>
                        </m:r>
                      </m:num>
                      <m:den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</m:den>
                    </m:f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" panose="02020603050405020304" pitchFamily="18" charset="0"/>
                    <a:cs typeface="Times" panose="02020603050405020304" pitchFamily="18" charset="0"/>
                  </a:rPr>
                  <a:t> 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200" i="1" dirty="0" err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3]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8E1A31-331D-18F4-3B56-FCD7F4954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841" y="4853466"/>
                <a:ext cx="7647862" cy="684546"/>
              </a:xfrm>
              <a:prstGeom prst="rect">
                <a:avLst/>
              </a:prstGeom>
              <a:blipFill>
                <a:blip r:embed="rId8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A0728A1-E922-E79E-B545-993486355314}"/>
              </a:ext>
            </a:extLst>
          </p:cNvPr>
          <p:cNvSpPr txBox="1"/>
          <p:nvPr/>
        </p:nvSpPr>
        <p:spPr>
          <a:xfrm>
            <a:off x="252607" y="4047911"/>
            <a:ext cx="32557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Correlation function: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1F8B7-BF10-A63F-18DE-8A9CE5942261}"/>
              </a:ext>
            </a:extLst>
          </p:cNvPr>
          <p:cNvSpPr txBox="1"/>
          <p:nvPr/>
        </p:nvSpPr>
        <p:spPr>
          <a:xfrm>
            <a:off x="254194" y="5742081"/>
            <a:ext cx="37393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Maximization condition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553B10-6C4E-7741-0F92-049112838EAA}"/>
                  </a:ext>
                </a:extLst>
              </p:cNvPr>
              <p:cNvSpPr txBox="1"/>
              <p:nvPr/>
            </p:nvSpPr>
            <p:spPr>
              <a:xfrm>
                <a:off x="3871370" y="6029920"/>
                <a:ext cx="2045736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553B10-6C4E-7741-0F92-049112838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370" y="6029920"/>
                <a:ext cx="2045736" cy="490840"/>
              </a:xfrm>
              <a:prstGeom prst="rect">
                <a:avLst/>
              </a:prstGeom>
              <a:blipFill>
                <a:blip r:embed="rId9"/>
                <a:stretch>
                  <a:fillRect l="-595" r="-595" b="-9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583E0E6-F83A-74A6-5D38-94AE36698B2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7AA29-82E1-DA6D-30D2-07BF1ECEBBCF}"/>
                  </a:ext>
                </a:extLst>
              </p:cNvPr>
              <p:cNvSpPr txBox="1"/>
              <p:nvPr/>
            </p:nvSpPr>
            <p:spPr>
              <a:xfrm>
                <a:off x="1748611" y="3540459"/>
                <a:ext cx="3962075" cy="35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600" b="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IN" sz="1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1600" b="0" i="1" dirty="0" smtClean="0">
                        <a:latin typeface="Cambria Math" panose="02040503050406030204" pitchFamily="18" charset="0"/>
                      </a:rPr>
                      <m:t>   =0;</m:t>
                    </m:r>
                    <m:sSub>
                      <m:sSubPr>
                        <m:ctrlPr>
                          <a:rPr lang="en-I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IN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N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7AA29-82E1-DA6D-30D2-07BF1ECEB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11" y="3540459"/>
                <a:ext cx="3962075" cy="358368"/>
              </a:xfrm>
              <a:prstGeom prst="rect">
                <a:avLst/>
              </a:prstGeom>
              <a:blipFill>
                <a:blip r:embed="rId11"/>
                <a:stretch>
                  <a:fillRect l="-923" t="-3390" b="-169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C12AB2-A9C6-066D-A49C-A19D6203CD5D}"/>
                  </a:ext>
                </a:extLst>
              </p:cNvPr>
              <p:cNvSpPr txBox="1"/>
              <p:nvPr/>
            </p:nvSpPr>
            <p:spPr>
              <a:xfrm>
                <a:off x="6149738" y="3583895"/>
                <a:ext cx="3180272" cy="35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16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16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IN" sz="1600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IN" sz="16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1600" i="1" dirty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IN" sz="16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1600" b="0" i="1" dirty="0" smtClean="0">
                          <a:latin typeface="Cambria Math" panose="020405030504060302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1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C12AB2-A9C6-066D-A49C-A19D6203C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738" y="3583895"/>
                <a:ext cx="3180272" cy="358368"/>
              </a:xfrm>
              <a:prstGeom prst="rect">
                <a:avLst/>
              </a:prstGeom>
              <a:blipFill>
                <a:blip r:embed="rId1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1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6" grpId="0"/>
      <p:bldP spid="12" grpId="0"/>
      <p:bldP spid="15" grpId="0"/>
      <p:bldP spid="16" grpId="0"/>
      <p:bldP spid="19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9A338B-2F8D-CF14-60B2-888E23F1C6A6}"/>
              </a:ext>
            </a:extLst>
          </p:cNvPr>
          <p:cNvSpPr/>
          <p:nvPr/>
        </p:nvSpPr>
        <p:spPr>
          <a:xfrm>
            <a:off x="511833" y="1345721"/>
            <a:ext cx="10777268" cy="44627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85ED9-389B-F054-ADDB-1B1EB2C7D2E4}"/>
                  </a:ext>
                </a:extLst>
              </p:cNvPr>
              <p:cNvSpPr txBox="1"/>
              <p:nvPr/>
            </p:nvSpPr>
            <p:spPr>
              <a:xfrm>
                <a:off x="1006416" y="1561599"/>
                <a:ext cx="9684589" cy="4030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0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IN" sz="20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Theorem 1. </a:t>
                </a:r>
                <a:r>
                  <a:rPr lang="en-IN" sz="20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The optimal quantum success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p>
                    </m:sSubSup>
                    <m:r>
                      <m:rPr>
                        <m:nor/>
                      </m:rPr>
                      <a:rPr lang="en-IN" sz="2000" b="0" i="1" smtClean="0">
                        <a:latin typeface="Times" panose="02020603050405020304" pitchFamily="18" charset="0"/>
                        <a:cs typeface="Times" panose="02020603050405020304" pitchFamily="18" charset="0"/>
                      </a:rPr>
                      <m:t> </m:t>
                    </m:r>
                  </m:oMath>
                </a14:m>
                <a:r>
                  <a:rPr lang="en-IN" sz="20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of the variant of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IN" sz="20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-bit PMRAC certifies the following statements.</a:t>
                </a:r>
              </a:p>
              <a:p>
                <a:endParaRPr lang="en-IN" sz="2000" i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IN" sz="20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The states in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sub>
                    </m:sSub>
                  </m:oMath>
                </a14:m>
                <a:r>
                  <a:rPr lang="en-IN" sz="20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=1}</m:t>
                        </m:r>
                      </m:sub>
                    </m:sSub>
                  </m:oMath>
                </a14:m>
                <a:r>
                  <a:rPr lang="en-IN" sz="20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 are mutually orthogonal satisfying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=0}</m:t>
                            </m:r>
                          </m:sub>
                        </m:sSub>
                      </m:e>
                    </m:nary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=1}</m:t>
                            </m:r>
                          </m:sub>
                        </m:sSub>
                      </m:e>
                    </m:nary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000" i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IN" sz="2000" b="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begChr m:val="["/>
                        <m:endChr m:val="]"/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0 ∀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e>
                            <m:f>
                              <m:f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000" b="0" i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IN" sz="20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Bob's observable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∈[3] </m:t>
                    </m:r>
                  </m:oMath>
                </a14:m>
                <a:r>
                  <a:rPr lang="en-IN" sz="20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sz="20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sz="20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 are two-qubit operators.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85ED9-389B-F054-ADDB-1B1EB2C7D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16" y="1561599"/>
                <a:ext cx="9684589" cy="4030975"/>
              </a:xfrm>
              <a:prstGeom prst="rect">
                <a:avLst/>
              </a:prstGeom>
              <a:blipFill>
                <a:blip r:embed="rId2"/>
                <a:stretch>
                  <a:fillRect l="-629" b="-18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E89F2D9-09C9-253E-2806-55B62D54C606}"/>
              </a:ext>
            </a:extLst>
          </p:cNvPr>
          <p:cNvSpPr txBox="1"/>
          <p:nvPr/>
        </p:nvSpPr>
        <p:spPr>
          <a:xfrm>
            <a:off x="252607" y="30893"/>
            <a:ext cx="8502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3-bit variant of PMRAC :</a:t>
            </a:r>
            <a:r>
              <a:rPr lang="en-IN" sz="3200" b="1" i="1" dirty="0">
                <a:solidFill>
                  <a:schemeClr val="accent6"/>
                </a:solidFill>
              </a:rPr>
              <a:t> </a:t>
            </a:r>
            <a:r>
              <a:rPr lang="en-IN" sz="2800" b="1" i="1" dirty="0">
                <a:solidFill>
                  <a:srgbClr val="92D050"/>
                </a:solidFill>
              </a:rPr>
              <a:t>SOS optimization condition: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49066-1270-E481-7B70-33557D345E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54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601096-D1AF-A336-A8FE-C64B4BB7506D}"/>
                  </a:ext>
                </a:extLst>
              </p:cNvPr>
              <p:cNvSpPr txBox="1"/>
              <p:nvPr/>
            </p:nvSpPr>
            <p:spPr>
              <a:xfrm>
                <a:off x="252607" y="615668"/>
                <a:ext cx="11529848" cy="2292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Mathematical expression of optimal correlation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i="1" dirty="0" err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𝑚𝑎𝑥</m:t>
                      </m:r>
                      <m:nary>
                        <m:naryPr>
                          <m:chr m:val="∑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≤4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601096-D1AF-A336-A8FE-C64B4BB75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07" y="615668"/>
                <a:ext cx="11529848" cy="2292102"/>
              </a:xfrm>
              <a:prstGeom prst="rect">
                <a:avLst/>
              </a:prstGeom>
              <a:blipFill>
                <a:blip r:embed="rId2"/>
                <a:stretch>
                  <a:fillRect l="-7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63CBA16-E38E-E0B8-D42E-5538E6AED8E0}"/>
              </a:ext>
            </a:extLst>
          </p:cNvPr>
          <p:cNvSpPr txBox="1"/>
          <p:nvPr/>
        </p:nvSpPr>
        <p:spPr>
          <a:xfrm>
            <a:off x="252607" y="30893"/>
            <a:ext cx="915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3-bit variant of PMRAC : </a:t>
            </a:r>
            <a:r>
              <a:rPr lang="en-IN" sz="3200" b="1" i="1" dirty="0">
                <a:solidFill>
                  <a:srgbClr val="92D050"/>
                </a:solidFill>
              </a:rPr>
              <a:t>s</a:t>
            </a:r>
            <a:r>
              <a:rPr lang="en-IN" sz="2800" b="1" i="1" dirty="0">
                <a:solidFill>
                  <a:srgbClr val="92D050"/>
                </a:solidFill>
              </a:rPr>
              <a:t>um-of-squares optimal bound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E85EF9-D332-D45E-27FE-700A3972AD6F}"/>
                  </a:ext>
                </a:extLst>
              </p:cNvPr>
              <p:cNvSpPr txBox="1"/>
              <p:nvPr/>
            </p:nvSpPr>
            <p:spPr>
              <a:xfrm>
                <a:off x="5922889" y="3008322"/>
                <a:ext cx="1585947" cy="433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=8√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E85EF9-D332-D45E-27FE-700A3972A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89" y="3008322"/>
                <a:ext cx="1585947" cy="433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789247-4BD1-96C1-2390-AB5015055E22}"/>
                  </a:ext>
                </a:extLst>
              </p:cNvPr>
              <p:cNvSpPr txBox="1"/>
              <p:nvPr/>
            </p:nvSpPr>
            <p:spPr>
              <a:xfrm>
                <a:off x="1150883" y="4240114"/>
                <a:ext cx="9890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]=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011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]=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]=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110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789247-4BD1-96C1-2390-AB5015055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83" y="4240114"/>
                <a:ext cx="9890234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A0431F-2BEE-B603-AAC7-99FDD3401539}"/>
                  </a:ext>
                </a:extLst>
              </p:cNvPr>
              <p:cNvSpPr txBox="1"/>
              <p:nvPr/>
            </p:nvSpPr>
            <p:spPr>
              <a:xfrm>
                <a:off x="3988500" y="5701197"/>
                <a:ext cx="4463982" cy="762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p>
                      </m:sSub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0.908</m:t>
                      </m:r>
                    </m:oMath>
                  </m:oMathPara>
                </a14:m>
                <a:endParaRPr lang="en-IN" sz="24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A0431F-2BEE-B603-AAC7-99FDD3401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00" y="5701197"/>
                <a:ext cx="4463982" cy="76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38F6BCB-B523-B154-CB87-4FE9FF7BA8FE}"/>
              </a:ext>
            </a:extLst>
          </p:cNvPr>
          <p:cNvSpPr txBox="1"/>
          <p:nvPr/>
        </p:nvSpPr>
        <p:spPr>
          <a:xfrm>
            <a:off x="252607" y="318208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Condition for optimality on states: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B1ED7-2F7C-EEF5-F411-DBEC26155326}"/>
              </a:ext>
            </a:extLst>
          </p:cNvPr>
          <p:cNvSpPr txBox="1"/>
          <p:nvPr/>
        </p:nvSpPr>
        <p:spPr>
          <a:xfrm>
            <a:off x="252607" y="300107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Optimal value of the correlation function: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D5FCB6-225E-879C-0CB3-81703F48D17F}"/>
              </a:ext>
            </a:extLst>
          </p:cNvPr>
          <p:cNvSpPr txBox="1"/>
          <p:nvPr/>
        </p:nvSpPr>
        <p:spPr>
          <a:xfrm>
            <a:off x="252607" y="51680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Optimal winning success probability:</a:t>
            </a:r>
            <a:endParaRPr lang="en-IN" sz="2400" dirty="0"/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0DDABC49-29DB-F6A4-6C22-F9C95B9DCD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0098" y="5549763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D000A0-1FCE-B9C4-E50D-6033588693A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8" grpId="0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50924B-772A-8605-A186-3663A421B789}"/>
              </a:ext>
            </a:extLst>
          </p:cNvPr>
          <p:cNvSpPr/>
          <p:nvPr/>
        </p:nvSpPr>
        <p:spPr>
          <a:xfrm>
            <a:off x="426719" y="1224951"/>
            <a:ext cx="11338560" cy="4583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0FE4F3-842E-C7E3-F70D-62157DE970CB}"/>
                  </a:ext>
                </a:extLst>
              </p:cNvPr>
              <p:cNvSpPr txBox="1"/>
              <p:nvPr/>
            </p:nvSpPr>
            <p:spPr>
              <a:xfrm>
                <a:off x="690112" y="1525193"/>
                <a:ext cx="10811773" cy="4107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0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Theorem 2.  </a:t>
                </a:r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For optimal quantum success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p>
                    </m:sSubSup>
                  </m:oMath>
                </a14:m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-bit variant of PMRAC, the following statements hold.</a:t>
                </a:r>
              </a:p>
              <a:p>
                <a:endParaRPr lang="en-IN" sz="2000" i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The initial shared state between Alice and Bob is maximally entangled state in the form 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IN" sz="2000" i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are the sets of mutually anti-commuting qubit operators.  </a:t>
                </a:r>
              </a:p>
              <a:p>
                <a:endParaRPr lang="en-IN" sz="2000" i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ii.   Alice's unitary operators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101</m:t>
                        </m:r>
                      </m:sub>
                    </m:sSub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IN" sz="2000" b="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IN" sz="2000" b="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, are mutually anticommuting, and a grand unitary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r>
                      <a:rPr lang="en-I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I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101</m:t>
                        </m:r>
                      </m:sub>
                    </m:sSub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000" i="1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exists, which gives </a:t>
                </a:r>
              </a:p>
              <a:p>
                <a:pPr marL="400050" indent="-400050">
                  <a:buFont typeface="+mj-lt"/>
                  <a:buAutoNum type="romanLcPeriod"/>
                </a:pPr>
                <a:endParaRPr lang="en-IN" sz="2000" i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I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{ </m:t>
                      </m:r>
                      <m:sSub>
                        <m:sSubPr>
                          <m:ctrlPr>
                            <a:rPr lang="en-I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sub>
                      </m:sSub>
                      <m:r>
                        <a:rPr lang="en-I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110</m:t>
                          </m:r>
                        </m:sub>
                      </m:sSub>
                      <m:r>
                        <a:rPr lang="en-I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sub>
                      </m:sSub>
                      <m:r>
                        <m:rPr>
                          <m:lit/>
                        </m:rPr>
                        <a:rPr lang="en-I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I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I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I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I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I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001</m:t>
                          </m:r>
                        </m:sub>
                      </m:sSub>
                      <m:r>
                        <a:rPr lang="en-I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  <m:r>
                        <a:rPr lang="en-I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I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</m:sub>
                      </m:sSub>
                      <m:r>
                        <m:rPr>
                          <m:lit/>
                        </m:rPr>
                        <a:rPr lang="en-I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sz="2000" i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0FE4F3-842E-C7E3-F70D-62157DE9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2" y="1525193"/>
                <a:ext cx="10811773" cy="4107856"/>
              </a:xfrm>
              <a:prstGeom prst="rect">
                <a:avLst/>
              </a:prstGeom>
              <a:blipFill>
                <a:blip r:embed="rId2"/>
                <a:stretch>
                  <a:fillRect l="-564" r="-169" b="-4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42CED91-EFA4-0075-D40A-9E3D47E7AF3E}"/>
              </a:ext>
            </a:extLst>
          </p:cNvPr>
          <p:cNvSpPr txBox="1"/>
          <p:nvPr/>
        </p:nvSpPr>
        <p:spPr>
          <a:xfrm>
            <a:off x="252607" y="30893"/>
            <a:ext cx="7414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3-bit variant of PMRAC : </a:t>
            </a:r>
            <a:r>
              <a:rPr lang="en-IN" sz="2800" b="1" i="1" dirty="0">
                <a:solidFill>
                  <a:srgbClr val="92D050"/>
                </a:solidFill>
              </a:rPr>
              <a:t>unitary certification </a:t>
            </a:r>
          </a:p>
          <a:p>
            <a:endParaRPr lang="en-IN" sz="32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3316E-8F63-1DB4-1061-C0A26EAEBD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8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7FE57F-528D-157B-CF5D-DA8768349316}"/>
                  </a:ext>
                </a:extLst>
              </p:cNvPr>
              <p:cNvSpPr txBox="1"/>
              <p:nvPr/>
            </p:nvSpPr>
            <p:spPr>
              <a:xfrm>
                <a:off x="1024082" y="4728356"/>
                <a:ext cx="10314891" cy="425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I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I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I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7FE57F-528D-157B-CF5D-DA876834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82" y="4728356"/>
                <a:ext cx="10314891" cy="425309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2DC55-6138-74CA-722C-DFFF2C9B0494}"/>
                  </a:ext>
                </a:extLst>
              </p:cNvPr>
              <p:cNvSpPr txBox="1"/>
              <p:nvPr/>
            </p:nvSpPr>
            <p:spPr>
              <a:xfrm>
                <a:off x="3902597" y="5939460"/>
                <a:ext cx="5104768" cy="511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101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2DC55-6138-74CA-722C-DFFF2C9B0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597" y="5939460"/>
                <a:ext cx="5104768" cy="511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2F98E0C-E42E-B7DF-0350-259D8DA9F9E2}"/>
              </a:ext>
            </a:extLst>
          </p:cNvPr>
          <p:cNvSpPr txBox="1"/>
          <p:nvPr/>
        </p:nvSpPr>
        <p:spPr>
          <a:xfrm>
            <a:off x="592347" y="1849181"/>
            <a:ext cx="4780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2400" dirty="0">
                <a:latin typeface="Times" panose="02020603050405020304" pitchFamily="18" charset="0"/>
                <a:cs typeface="Times" panose="02020603050405020304" pitchFamily="18" charset="0"/>
              </a:rPr>
              <a:t>Transformation within same basis: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D29DE-3736-1DBE-8929-2D1AC7DFBE65}"/>
              </a:ext>
            </a:extLst>
          </p:cNvPr>
          <p:cNvSpPr txBox="1"/>
          <p:nvPr/>
        </p:nvSpPr>
        <p:spPr>
          <a:xfrm>
            <a:off x="592347" y="3105681"/>
            <a:ext cx="5201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2400" dirty="0">
                <a:latin typeface="Times" panose="02020603050405020304" pitchFamily="18" charset="0"/>
                <a:cs typeface="Times" panose="02020603050405020304" pitchFamily="18" charset="0"/>
              </a:rPr>
              <a:t>Transformation within different basis: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A292A1-EE5B-90CF-FFC8-8EA103A525D5}"/>
                  </a:ext>
                </a:extLst>
              </p:cNvPr>
              <p:cNvSpPr txBox="1"/>
              <p:nvPr/>
            </p:nvSpPr>
            <p:spPr>
              <a:xfrm>
                <a:off x="3133527" y="3645498"/>
                <a:ext cx="6096000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I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I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{ 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sub>
                      </m:sSub>
                      <m:r>
                        <a:rPr lang="en-IN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IN" sz="1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110</m:t>
                          </m:r>
                        </m:sub>
                      </m:sSub>
                      <m:r>
                        <a:rPr lang="en-IN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sub>
                      </m:sSub>
                      <m:r>
                        <m:rPr>
                          <m:lit/>
                        </m:rPr>
                        <a:rPr lang="en-IN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IN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IN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IN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IN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001</m:t>
                          </m:r>
                        </m:sub>
                      </m:sSub>
                      <m:r>
                        <a:rPr lang="en-IN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  <m:r>
                        <a:rPr lang="en-IN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IN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</m:sub>
                      </m:sSub>
                      <m:r>
                        <m:rPr>
                          <m:lit/>
                        </m:rPr>
                        <a:rPr lang="en-IN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A292A1-EE5B-90CF-FFC8-8EA103A52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27" y="3645498"/>
                <a:ext cx="6096000" cy="418384"/>
              </a:xfrm>
              <a:prstGeom prst="rect">
                <a:avLst/>
              </a:prstGeom>
              <a:blipFill>
                <a:blip r:embed="rId4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EC42DE6-4A7F-37F1-9117-BF73365CBCA9}"/>
              </a:ext>
            </a:extLst>
          </p:cNvPr>
          <p:cNvSpPr/>
          <p:nvPr/>
        </p:nvSpPr>
        <p:spPr>
          <a:xfrm>
            <a:off x="3680065" y="5755733"/>
            <a:ext cx="5002924" cy="78888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0153A-9BB5-4C34-4336-125313C5D037}"/>
              </a:ext>
            </a:extLst>
          </p:cNvPr>
          <p:cNvSpPr txBox="1"/>
          <p:nvPr/>
        </p:nvSpPr>
        <p:spPr>
          <a:xfrm>
            <a:off x="615757" y="4179951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2400" dirty="0">
                <a:latin typeface="Times" panose="02020603050405020304" pitchFamily="18" charset="0"/>
                <a:cs typeface="Times" panose="02020603050405020304" pitchFamily="18" charset="0"/>
              </a:rPr>
              <a:t>Requirements: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1DACA6-C0FA-9986-E2C7-6276893D6991}"/>
              </a:ext>
            </a:extLst>
          </p:cNvPr>
          <p:cNvSpPr txBox="1"/>
          <p:nvPr/>
        </p:nvSpPr>
        <p:spPr>
          <a:xfrm>
            <a:off x="592348" y="5413006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2400" dirty="0">
                <a:latin typeface="Times" panose="02020603050405020304" pitchFamily="18" charset="0"/>
                <a:cs typeface="Times" panose="02020603050405020304" pitchFamily="18" charset="0"/>
              </a:rPr>
              <a:t>Grand unitary: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3C2763-18F8-147E-AB16-88DE1B786AA8}"/>
              </a:ext>
            </a:extLst>
          </p:cNvPr>
          <p:cNvSpPr txBox="1"/>
          <p:nvPr/>
        </p:nvSpPr>
        <p:spPr>
          <a:xfrm>
            <a:off x="252607" y="30893"/>
            <a:ext cx="733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3-bit variant of PMRAC : </a:t>
            </a:r>
            <a:r>
              <a:rPr lang="en-IN" sz="2800" b="1" i="1" dirty="0">
                <a:solidFill>
                  <a:srgbClr val="92D050"/>
                </a:solidFill>
              </a:rPr>
              <a:t>unitary certification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8B4DD8-8CC0-33FB-2B2F-4FC56FE07D8C}"/>
                  </a:ext>
                </a:extLst>
              </p:cNvPr>
              <p:cNvSpPr txBox="1"/>
              <p:nvPr/>
            </p:nvSpPr>
            <p:spPr>
              <a:xfrm>
                <a:off x="3960833" y="2467662"/>
                <a:ext cx="70924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  <m:r>
                            <a:rPr lang="en-I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110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sub>
                      </m:sSub>
                      <m:r>
                        <a:rPr lang="en-I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001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8B4DD8-8CC0-33FB-2B2F-4FC56FE0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33" y="2467662"/>
                <a:ext cx="7092479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5B83BF0-16A0-20D3-2BDB-44953E0DDF01}"/>
              </a:ext>
            </a:extLst>
          </p:cNvPr>
          <p:cNvSpPr txBox="1"/>
          <p:nvPr/>
        </p:nvSpPr>
        <p:spPr>
          <a:xfrm>
            <a:off x="1024082" y="2518449"/>
            <a:ext cx="3530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i="1" dirty="0">
                <a:latin typeface="Times" panose="02020603050405020304" pitchFamily="18" charset="0"/>
                <a:cs typeface="Times" panose="02020603050405020304" pitchFamily="18" charset="0"/>
              </a:rPr>
              <a:t>Trivial as mutually orthogonal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AB9182-3A1F-7FE0-B912-6DA7480F989E}"/>
                  </a:ext>
                </a:extLst>
              </p:cNvPr>
              <p:cNvSpPr txBox="1"/>
              <p:nvPr/>
            </p:nvSpPr>
            <p:spPr>
              <a:xfrm>
                <a:off x="2809653" y="1208259"/>
                <a:ext cx="7727507" cy="478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I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sz="2000" b="1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2000" b="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AB9182-3A1F-7FE0-B912-6DA7480F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653" y="1208259"/>
                <a:ext cx="7727507" cy="478657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B0BB5F9-EAA2-95C8-6469-072678A2863F}"/>
              </a:ext>
            </a:extLst>
          </p:cNvPr>
          <p:cNvSpPr txBox="1"/>
          <p:nvPr/>
        </p:nvSpPr>
        <p:spPr>
          <a:xfrm>
            <a:off x="615757" y="754786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2400" dirty="0">
                <a:latin typeface="Times" panose="02020603050405020304" pitchFamily="18" charset="0"/>
                <a:cs typeface="Times" panose="02020603050405020304" pitchFamily="18" charset="0"/>
              </a:rPr>
              <a:t>State preparation: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483E7-59AD-510F-CB0B-9B90550E832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4" grpId="0" animBg="1"/>
      <p:bldP spid="12" grpId="0"/>
      <p:bldP spid="13" grpId="0"/>
      <p:bldP spid="8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6940FB-1195-E30B-340C-1CBFAEAF00CB}"/>
                  </a:ext>
                </a:extLst>
              </p:cNvPr>
              <p:cNvSpPr txBox="1"/>
              <p:nvPr/>
            </p:nvSpPr>
            <p:spPr>
              <a:xfrm>
                <a:off x="1320509" y="5612362"/>
                <a:ext cx="10919705" cy="950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𝟎𝟏𝟏</m:t>
                        </m:r>
                      </m:sub>
                    </m:sSub>
                    <m:r>
                      <a:rPr lang="en-IN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1" i="1" dirty="0" err="1">
                        <a:latin typeface="Cambria Math" panose="02040503050406030204" pitchFamily="18" charset="0"/>
                      </a:rPr>
                      <m:t>𝒊</m:t>
                    </m:r>
                    <m:sSub>
                      <m:sSubPr>
                        <m:ctrlPr>
                          <a:rPr lang="en-IN" sz="2400" b="1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IN" sz="24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m:rPr>
                        <m:lit/>
                      </m:rPr>
                      <a:rPr lang="en-IN" sz="2400" b="1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IN" sz="2400" b="1" i="1" dirty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I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𝟏𝟎𝟏</m:t>
                        </m:r>
                      </m:sub>
                    </m:sSub>
                    <m:r>
                      <a:rPr lang="en-IN" sz="2400" b="1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IN" sz="2400" b="1" i="1" dirty="0" err="1">
                        <a:latin typeface="Cambria Math" panose="02040503050406030204" pitchFamily="18" charset="0"/>
                      </a:rPr>
                      <m:t>𝒊</m:t>
                    </m:r>
                    <m:sSub>
                      <m:sSubPr>
                        <m:ctrlPr>
                          <a:rPr lang="en-IN" sz="2400" b="1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IN" sz="2400" b="1" i="1" dirty="0" err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IN" sz="2400" b="1" i="1" dirty="0">
                        <a:latin typeface="Cambria Math" panose="02040503050406030204" pitchFamily="18" charset="0"/>
                      </a:rPr>
                      <m:t>;  </m:t>
                    </m:r>
                    <m:sSub>
                      <m:sSubPr>
                        <m:ctrlPr>
                          <a:rPr lang="en-IN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𝟏𝟏𝟎</m:t>
                        </m:r>
                      </m:sub>
                    </m:sSub>
                    <m:r>
                      <a:rPr lang="en-IN" sz="2400" b="1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IN" sz="2400" b="1" i="1" dirty="0" smtClean="0">
                        <a:latin typeface="Cambria Math" panose="02040503050406030204" pitchFamily="18" charset="0"/>
                      </a:rPr>
                      <m:t>𝒊</m:t>
                    </m:r>
                    <m:sSub>
                      <m:sSubPr>
                        <m:ctrlPr>
                          <a:rPr lang="en-IN" sz="2400" b="1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IN" sz="2400" b="1" i="1" dirty="0" err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IN" sz="2400" b="1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lit/>
                      </m:rPr>
                      <a:rPr lang="en-IN" sz="2400" b="1" i="1" dirty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I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IN" sz="2400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IN" sz="2400" b="1" i="1" dirty="0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I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IN" sz="24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b="1" i="1" dirty="0">
                        <a:latin typeface="Cambria Math" panose="02040503050406030204" pitchFamily="18" charset="0"/>
                      </a:rPr>
                      <m:t>𝒊</m:t>
                    </m:r>
                    <m:sSub>
                      <m:sSubPr>
                        <m:ctrlPr>
                          <a:rPr lang="en-IN" sz="2400" b="1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IN" sz="24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IN" sz="2400" b="1" i="1" dirty="0" err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b="1" i="1" dirty="0" err="1">
                        <a:latin typeface="Cambria Math" panose="02040503050406030204" pitchFamily="18" charset="0"/>
                      </a:rPr>
                      <m:t>𝒊</m:t>
                    </m:r>
                    <m:sSub>
                      <m:sSubPr>
                        <m:ctrlPr>
                          <a:rPr lang="en-IN" sz="2400" b="1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IN" sz="2400" b="1" i="1" dirty="0" err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IN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6940FB-1195-E30B-340C-1CBFAEAF0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509" y="5612362"/>
                <a:ext cx="10919705" cy="9505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AFE53-A30A-8CFD-4DEA-1A12781CA70C}"/>
                  </a:ext>
                </a:extLst>
              </p:cNvPr>
              <p:cNvSpPr txBox="1"/>
              <p:nvPr/>
            </p:nvSpPr>
            <p:spPr>
              <a:xfrm>
                <a:off x="494226" y="707002"/>
                <a:ext cx="11597951" cy="2392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 State's components :</a:t>
                </a:r>
                <a:r>
                  <a:rPr lang="en-IN" sz="1800" dirty="0">
                    <a:latin typeface="Times" panose="02020603050405020304" pitchFamily="18" charset="0"/>
                    <a:cs typeface="Times" panose="02020603050405020304" pitchFamily="18" charset="0"/>
                  </a:rPr>
                  <a:t>		</a:t>
                </a:r>
              </a:p>
              <a:p>
                <a:endParaRPr lang="en-IN" sz="18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r>
                  <a:rPr lang="en-IN" sz="1800" dirty="0">
                    <a:latin typeface="Times" panose="02020603050405020304" pitchFamily="18" charset="0"/>
                    <a:cs typeface="Times" panose="02020603050405020304" pitchFamily="18" charset="0"/>
                  </a:rPr>
                  <a:t>	</a:t>
                </a:r>
                <a:r>
                  <a:rPr lang="en-IN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IN" sz="20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0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;                     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0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2000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sSub>
                      <m:sSub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IN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			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I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I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;         </m:t>
                    </m:r>
                    <m:sSub>
                      <m:sSub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2000" i="1" dirty="0">
                        <a:latin typeface="Cambria Math" panose="02040503050406030204" pitchFamily="18" charset="0"/>
                      </a:rPr>
                      <m:t>+2 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2000" i="1" dirty="0">
                        <a:latin typeface="Cambria Math" panose="02040503050406030204" pitchFamily="18" charset="0"/>
                      </a:rPr>
                      <m:t>+ 2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IN" sz="20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i="1" dirty="0" err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I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IN" sz="20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I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IN" sz="20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IN" sz="20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i="1" dirty="0" err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IN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AFE53-A30A-8CFD-4DEA-1A12781CA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6" y="707002"/>
                <a:ext cx="11597951" cy="2392835"/>
              </a:xfrm>
              <a:prstGeom prst="rect">
                <a:avLst/>
              </a:prstGeom>
              <a:blipFill>
                <a:blip r:embed="rId5"/>
                <a:stretch>
                  <a:fillRect l="-158" t="-20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F1C7C6-8139-4703-EA1E-B66C8CB5B320}"/>
                  </a:ext>
                </a:extLst>
              </p:cNvPr>
              <p:cNvSpPr txBox="1"/>
              <p:nvPr/>
            </p:nvSpPr>
            <p:spPr>
              <a:xfrm>
                <a:off x="686057" y="3233514"/>
                <a:ext cx="10819886" cy="1921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Bob's local observables:</a:t>
                </a:r>
              </a:p>
              <a:p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N" sz="2000" i="1" dirty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I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IN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2000" i="1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IN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IN" sz="20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i="1" dirty="0" err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IN" sz="20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i="1" dirty="0" err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F1C7C6-8139-4703-EA1E-B66C8CB5B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57" y="3233514"/>
                <a:ext cx="10819886" cy="1921039"/>
              </a:xfrm>
              <a:prstGeom prst="rect">
                <a:avLst/>
              </a:prstGeom>
              <a:blipFill>
                <a:blip r:embed="rId6"/>
                <a:stretch>
                  <a:fillRect l="-902" t="-25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229A1F1-712A-C5B4-34AD-7406F4CD8703}"/>
              </a:ext>
            </a:extLst>
          </p:cNvPr>
          <p:cNvSpPr txBox="1"/>
          <p:nvPr/>
        </p:nvSpPr>
        <p:spPr>
          <a:xfrm>
            <a:off x="252607" y="30893"/>
            <a:ext cx="5646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3-bit variant of PMRAC : </a:t>
            </a:r>
            <a:r>
              <a:rPr lang="en-IN" sz="2800" b="1" i="1" dirty="0">
                <a:solidFill>
                  <a:srgbClr val="92D050"/>
                </a:solidFill>
              </a:rPr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7BF2E-FA62-34D2-916C-4D6971152F98}"/>
              </a:ext>
            </a:extLst>
          </p:cNvPr>
          <p:cNvSpPr txBox="1"/>
          <p:nvPr/>
        </p:nvSpPr>
        <p:spPr>
          <a:xfrm>
            <a:off x="494226" y="5381529"/>
            <a:ext cx="6136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Times" panose="02020603050405020304" pitchFamily="18" charset="0"/>
                <a:cs typeface="Times" panose="02020603050405020304" pitchFamily="18" charset="0"/>
              </a:rPr>
              <a:t>This fixes the </a:t>
            </a:r>
            <a:r>
              <a:rPr lang="en-IN" sz="2400" dirty="0" err="1">
                <a:latin typeface="Times" panose="02020603050405020304" pitchFamily="18" charset="0"/>
                <a:cs typeface="Times" panose="02020603050405020304" pitchFamily="18" charset="0"/>
              </a:rPr>
              <a:t>unitaries</a:t>
            </a:r>
            <a:r>
              <a:rPr lang="en-IN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IN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C39E67-9224-CBC6-EA86-CD282CD36B1B}"/>
              </a:ext>
            </a:extLst>
          </p:cNvPr>
          <p:cNvSpPr/>
          <p:nvPr/>
        </p:nvSpPr>
        <p:spPr>
          <a:xfrm>
            <a:off x="431321" y="1245638"/>
            <a:ext cx="10882791" cy="192103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CBFEB4-FA59-F213-0913-699B50217A64}"/>
              </a:ext>
            </a:extLst>
          </p:cNvPr>
          <p:cNvSpPr/>
          <p:nvPr/>
        </p:nvSpPr>
        <p:spPr>
          <a:xfrm>
            <a:off x="431320" y="3824374"/>
            <a:ext cx="10882791" cy="13301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8B9BEA-6B34-EE9C-AD6C-60E9B17176F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5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2C46D-6C20-4D10-7EF2-AAF10FD35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7D9FF96-D4D3-88BF-8440-1524928EB33D}"/>
              </a:ext>
            </a:extLst>
          </p:cNvPr>
          <p:cNvSpPr/>
          <p:nvPr/>
        </p:nvSpPr>
        <p:spPr>
          <a:xfrm>
            <a:off x="6289150" y="1377950"/>
            <a:ext cx="2581800" cy="266133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B1ACC82-7FFE-F0B5-C348-11E058840E73}"/>
              </a:ext>
            </a:extLst>
          </p:cNvPr>
          <p:cNvSpPr/>
          <p:nvPr/>
        </p:nvSpPr>
        <p:spPr>
          <a:xfrm>
            <a:off x="3642364" y="3604843"/>
            <a:ext cx="2581800" cy="2661338"/>
          </a:xfrm>
          <a:prstGeom prst="roundRect">
            <a:avLst>
              <a:gd name="adj" fmla="val 50000"/>
            </a:avLst>
          </a:prstGeom>
          <a:solidFill>
            <a:srgbClr val="5C8E3A"/>
          </a:solidFill>
          <a:ln w="762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2D6B0F-E534-5E05-7D38-C77EE99EAF7F}"/>
              </a:ext>
            </a:extLst>
          </p:cNvPr>
          <p:cNvSpPr/>
          <p:nvPr/>
        </p:nvSpPr>
        <p:spPr>
          <a:xfrm>
            <a:off x="1020205" y="1520028"/>
            <a:ext cx="2581800" cy="2661338"/>
          </a:xfrm>
          <a:prstGeom prst="roundRect">
            <a:avLst>
              <a:gd name="adj" fmla="val 50000"/>
            </a:avLst>
          </a:prstGeom>
          <a:solidFill>
            <a:srgbClr val="E4B912"/>
          </a:solidFill>
          <a:ln w="762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7827A4-C7EB-F855-C9C7-39C09FCB8D81}"/>
              </a:ext>
            </a:extLst>
          </p:cNvPr>
          <p:cNvGrpSpPr/>
          <p:nvPr/>
        </p:nvGrpSpPr>
        <p:grpSpPr>
          <a:xfrm>
            <a:off x="1019334" y="1781027"/>
            <a:ext cx="2581799" cy="2591809"/>
            <a:chOff x="970335" y="1784628"/>
            <a:chExt cx="2192327" cy="205017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1C9A4B-5113-3183-5F3E-5FF5F857AAB1}"/>
                </a:ext>
              </a:extLst>
            </p:cNvPr>
            <p:cNvGrpSpPr/>
            <p:nvPr/>
          </p:nvGrpSpPr>
          <p:grpSpPr>
            <a:xfrm>
              <a:off x="1133461" y="1784628"/>
              <a:ext cx="1889239" cy="1752487"/>
              <a:chOff x="5366854" y="2208976"/>
              <a:chExt cx="1889239" cy="175248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8A82AC9-8596-5AE1-0726-F3AD0D00DB40}"/>
                  </a:ext>
                </a:extLst>
              </p:cNvPr>
              <p:cNvSpPr/>
              <p:nvPr/>
            </p:nvSpPr>
            <p:spPr>
              <a:xfrm>
                <a:off x="5366854" y="2208976"/>
                <a:ext cx="1889239" cy="1752487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999C108-DB52-6C16-6797-DB37CD70FEE2}"/>
                  </a:ext>
                </a:extLst>
              </p:cNvPr>
              <p:cNvSpPr/>
              <p:nvPr/>
            </p:nvSpPr>
            <p:spPr>
              <a:xfrm>
                <a:off x="5464391" y="2317287"/>
                <a:ext cx="1671002" cy="153586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F90540-6D77-14E9-42C3-19196FD7A95B}"/>
                </a:ext>
              </a:extLst>
            </p:cNvPr>
            <p:cNvSpPr txBox="1"/>
            <p:nvPr/>
          </p:nvSpPr>
          <p:spPr>
            <a:xfrm>
              <a:off x="970335" y="2349711"/>
              <a:ext cx="2192327" cy="1485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Quantum </a:t>
              </a:r>
            </a:p>
            <a:p>
              <a:pPr algn="ctr"/>
              <a:r>
                <a:rPr lang="en-US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 circuits </a:t>
              </a:r>
            </a:p>
            <a:p>
              <a:pPr algn="ctr"/>
              <a:endParaRPr lang="en-US" sz="80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5B0ED4-419D-6C0A-50A2-FD93CEC8E94B}"/>
              </a:ext>
            </a:extLst>
          </p:cNvPr>
          <p:cNvGrpSpPr/>
          <p:nvPr/>
        </p:nvGrpSpPr>
        <p:grpSpPr>
          <a:xfrm>
            <a:off x="3627257" y="3861052"/>
            <a:ext cx="2581799" cy="2935483"/>
            <a:chOff x="970335" y="1784628"/>
            <a:chExt cx="2192327" cy="232202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9AC6A4A-C973-EFA8-CD47-25B5BAF8AC04}"/>
                </a:ext>
              </a:extLst>
            </p:cNvPr>
            <p:cNvGrpSpPr/>
            <p:nvPr/>
          </p:nvGrpSpPr>
          <p:grpSpPr>
            <a:xfrm>
              <a:off x="1133461" y="1784628"/>
              <a:ext cx="1889239" cy="1752487"/>
              <a:chOff x="5366854" y="2208976"/>
              <a:chExt cx="1889239" cy="175248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E7AEB6C-737A-AE1E-A7F1-469F2F1345F2}"/>
                  </a:ext>
                </a:extLst>
              </p:cNvPr>
              <p:cNvSpPr/>
              <p:nvPr/>
            </p:nvSpPr>
            <p:spPr>
              <a:xfrm>
                <a:off x="5366854" y="2208976"/>
                <a:ext cx="1889239" cy="1752487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CF458C8-606B-B84F-292E-0CD6A684DC6E}"/>
                  </a:ext>
                </a:extLst>
              </p:cNvPr>
              <p:cNvSpPr/>
              <p:nvPr/>
            </p:nvSpPr>
            <p:spPr>
              <a:xfrm>
                <a:off x="5464391" y="2317287"/>
                <a:ext cx="1671002" cy="153586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C86437-26F3-553C-2360-3FA5731D97CF}"/>
                </a:ext>
              </a:extLst>
            </p:cNvPr>
            <p:cNvSpPr txBox="1"/>
            <p:nvPr/>
          </p:nvSpPr>
          <p:spPr>
            <a:xfrm>
              <a:off x="970335" y="2402452"/>
              <a:ext cx="2192327" cy="1704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Dimension 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Witness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endParaRPr lang="en-US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80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212A5A-F116-C2FA-A9A8-C9531D03B152}"/>
              </a:ext>
            </a:extLst>
          </p:cNvPr>
          <p:cNvGrpSpPr/>
          <p:nvPr/>
        </p:nvGrpSpPr>
        <p:grpSpPr>
          <a:xfrm>
            <a:off x="6274044" y="1607722"/>
            <a:ext cx="2581799" cy="2935483"/>
            <a:chOff x="970335" y="1784628"/>
            <a:chExt cx="2192327" cy="2322025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66513D9-09E2-50AC-7308-18CB5EBDAF89}"/>
                </a:ext>
              </a:extLst>
            </p:cNvPr>
            <p:cNvGrpSpPr/>
            <p:nvPr/>
          </p:nvGrpSpPr>
          <p:grpSpPr>
            <a:xfrm>
              <a:off x="1133461" y="1784628"/>
              <a:ext cx="1889239" cy="1752487"/>
              <a:chOff x="5366854" y="2208976"/>
              <a:chExt cx="1889239" cy="1752487"/>
            </a:xfrm>
            <a:grpFill/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9EB45D6-5AD3-2426-7580-DCA1EACE0BAD}"/>
                  </a:ext>
                </a:extLst>
              </p:cNvPr>
              <p:cNvSpPr/>
              <p:nvPr/>
            </p:nvSpPr>
            <p:spPr>
              <a:xfrm>
                <a:off x="5366854" y="2208976"/>
                <a:ext cx="1889239" cy="175248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ACD259F-4179-E385-B19C-21CB37862D46}"/>
                  </a:ext>
                </a:extLst>
              </p:cNvPr>
              <p:cNvSpPr/>
              <p:nvPr/>
            </p:nvSpPr>
            <p:spPr>
              <a:xfrm>
                <a:off x="5464391" y="2317287"/>
                <a:ext cx="1671002" cy="153586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8B6F506-957E-F781-FD39-D684A7D81409}"/>
                </a:ext>
              </a:extLst>
            </p:cNvPr>
            <p:cNvSpPr txBox="1"/>
            <p:nvPr/>
          </p:nvSpPr>
          <p:spPr>
            <a:xfrm>
              <a:off x="970335" y="2402452"/>
              <a:ext cx="2192327" cy="1704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Delegated</a:t>
              </a:r>
            </a:p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quantum</a:t>
              </a:r>
            </a:p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computing </a:t>
              </a:r>
            </a:p>
            <a:p>
              <a:pPr algn="ctr"/>
              <a:endParaRPr lang="en-US" sz="80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378AA47-DF59-562D-7471-9A0BC63FA7FE}"/>
              </a:ext>
            </a:extLst>
          </p:cNvPr>
          <p:cNvSpPr/>
          <p:nvPr/>
        </p:nvSpPr>
        <p:spPr>
          <a:xfrm>
            <a:off x="8940491" y="3750132"/>
            <a:ext cx="2581800" cy="266133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68853B5-B2AB-5579-7E6E-90E4672BF5C1}"/>
              </a:ext>
            </a:extLst>
          </p:cNvPr>
          <p:cNvGrpSpPr/>
          <p:nvPr/>
        </p:nvGrpSpPr>
        <p:grpSpPr>
          <a:xfrm>
            <a:off x="8925383" y="3993463"/>
            <a:ext cx="2581799" cy="2935483"/>
            <a:chOff x="970335" y="1784628"/>
            <a:chExt cx="2192327" cy="2322026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11C6AF8-4637-5412-4FBA-1A6AB2F91ABE}"/>
                </a:ext>
              </a:extLst>
            </p:cNvPr>
            <p:cNvGrpSpPr/>
            <p:nvPr/>
          </p:nvGrpSpPr>
          <p:grpSpPr>
            <a:xfrm>
              <a:off x="1133461" y="1784628"/>
              <a:ext cx="1889239" cy="1752487"/>
              <a:chOff x="5366854" y="2208976"/>
              <a:chExt cx="1889239" cy="1752487"/>
            </a:xfrm>
            <a:grpFill/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13DCD80-6AE0-5ABD-FD6A-7257C305AD11}"/>
                  </a:ext>
                </a:extLst>
              </p:cNvPr>
              <p:cNvSpPr/>
              <p:nvPr/>
            </p:nvSpPr>
            <p:spPr>
              <a:xfrm>
                <a:off x="5366854" y="2208976"/>
                <a:ext cx="1889239" cy="175248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76A0B27-F923-0746-2716-E482A09081F8}"/>
                  </a:ext>
                </a:extLst>
              </p:cNvPr>
              <p:cNvSpPr/>
              <p:nvPr/>
            </p:nvSpPr>
            <p:spPr>
              <a:xfrm>
                <a:off x="5464391" y="2317287"/>
                <a:ext cx="1671002" cy="153586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B0FD9FE-B390-FA5A-F058-A1AB83359FDA}"/>
                </a:ext>
              </a:extLst>
            </p:cNvPr>
            <p:cNvSpPr txBox="1"/>
            <p:nvPr/>
          </p:nvSpPr>
          <p:spPr>
            <a:xfrm>
              <a:off x="970335" y="2402452"/>
              <a:ext cx="2192327" cy="1704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Quantum</a:t>
              </a:r>
            </a:p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communication </a:t>
              </a:r>
            </a:p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 </a:t>
              </a:r>
            </a:p>
            <a:p>
              <a:pPr algn="ctr"/>
              <a:endParaRPr lang="en-US" sz="80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79F9DF-1203-21BD-7407-A85965B526C0}"/>
              </a:ext>
            </a:extLst>
          </p:cNvPr>
          <p:cNvSpPr txBox="1"/>
          <p:nvPr/>
        </p:nvSpPr>
        <p:spPr>
          <a:xfrm>
            <a:off x="306395" y="92058"/>
            <a:ext cx="2401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Applications:</a:t>
            </a:r>
            <a:endParaRPr lang="en-IN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9BEDD-0F35-462E-83AB-98BAAE7322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63C1E-1E99-B51D-F14F-546137F67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BF57F8-BF04-FD04-CDA1-597BFD99000F}"/>
              </a:ext>
            </a:extLst>
          </p:cNvPr>
          <p:cNvSpPr txBox="1"/>
          <p:nvPr/>
        </p:nvSpPr>
        <p:spPr>
          <a:xfrm>
            <a:off x="554019" y="193638"/>
            <a:ext cx="1681871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Outlook!</a:t>
            </a:r>
            <a:endParaRPr lang="en-IN" sz="3200" b="1" i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7E412-BD5F-6872-6F9B-5BCF98F681AD}"/>
              </a:ext>
            </a:extLst>
          </p:cNvPr>
          <p:cNvSpPr txBox="1"/>
          <p:nvPr/>
        </p:nvSpPr>
        <p:spPr>
          <a:xfrm>
            <a:off x="430802" y="827038"/>
            <a:ext cx="11422411" cy="566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introduce a variant of PMRAC game and derive the optimal winning success probability of the game.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then demonstrate the optimal success probability self-tests Alice’s unitary operations and the shared state between Alice and Bob.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Sub-optimal winning success probability of variant of PMRAC game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Shared state between Alice-Bob may be inappropriate.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Implementation of the </a:t>
            </a:r>
            <a:r>
              <a:rPr lang="en-US" sz="20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unitaries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are faulty.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Imperfect implementation of Bob’s measurement device.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Any of the above conditions, whether individually or collectively, are responsible for the lower success probability.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D62F0-677D-6457-3F7E-F2B06AE076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6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2C5BA-34C1-A499-5A88-33332FF92445}"/>
              </a:ext>
            </a:extLst>
          </p:cNvPr>
          <p:cNvSpPr txBox="1"/>
          <p:nvPr/>
        </p:nvSpPr>
        <p:spPr>
          <a:xfrm>
            <a:off x="355227" y="37673"/>
            <a:ext cx="260077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Collaborators:</a:t>
            </a:r>
            <a:endParaRPr lang="en-IN" sz="3200" b="1" i="1" dirty="0">
              <a:solidFill>
                <a:srgbClr val="00B050"/>
              </a:solidFill>
              <a:ea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E4ADFA-13F1-4BEA-24CF-0C772C54A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7" b="36708"/>
          <a:stretch>
            <a:fillRect/>
          </a:stretch>
        </p:blipFill>
        <p:spPr>
          <a:xfrm>
            <a:off x="2092266" y="3694740"/>
            <a:ext cx="1749364" cy="2060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C3F0C2-EC17-7BC5-B1C0-CCA963F83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36" y="3700420"/>
            <a:ext cx="1858902" cy="21137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942D61-9504-15B4-0A35-B2352D1E4DED}"/>
              </a:ext>
            </a:extLst>
          </p:cNvPr>
          <p:cNvSpPr txBox="1"/>
          <p:nvPr/>
        </p:nvSpPr>
        <p:spPr>
          <a:xfrm>
            <a:off x="1892060" y="5914210"/>
            <a:ext cx="2875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Rajdeep Paul</a:t>
            </a:r>
          </a:p>
          <a:p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PhD Student, IIT Hyderabad 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03D99-BBB6-2945-8F75-BBAD35B2D6F2}"/>
              </a:ext>
            </a:extLst>
          </p:cNvPr>
          <p:cNvSpPr txBox="1"/>
          <p:nvPr/>
        </p:nvSpPr>
        <p:spPr>
          <a:xfrm>
            <a:off x="7130493" y="5914210"/>
            <a:ext cx="3641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Alok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umar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Pan</a:t>
            </a:r>
          </a:p>
          <a:p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Associate Professor, IIT Hyderabad </a:t>
            </a:r>
            <a:endParaRPr lang="en-IN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DB69282-683C-1CE8-4971-A10CF56A4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7" y="622448"/>
            <a:ext cx="11123802" cy="2968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E3FA8D-A3C9-4D9C-6050-F997BE95079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0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8BAE7F-3432-070A-9562-112A62762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D9F8E-6FFC-F4BA-421D-5EFA5ED3C909}"/>
              </a:ext>
            </a:extLst>
          </p:cNvPr>
          <p:cNvSpPr txBox="1"/>
          <p:nvPr/>
        </p:nvSpPr>
        <p:spPr>
          <a:xfrm>
            <a:off x="356633" y="5739441"/>
            <a:ext cx="5934899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N" sz="8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 Semibold" pitchFamily="2" charset="0"/>
                <a:ea typeface="STXingkai"/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9FC63C-8E88-BC05-0947-AD947908D4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0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38303D1-AF13-FAA7-F4E0-45AEDB800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56" y="1186673"/>
            <a:ext cx="12041688" cy="5671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F4D4F-7919-A9E1-B8DE-192FAC502FB8}"/>
              </a:ext>
            </a:extLst>
          </p:cNvPr>
          <p:cNvSpPr txBox="1"/>
          <p:nvPr/>
        </p:nvSpPr>
        <p:spPr>
          <a:xfrm>
            <a:off x="4088880" y="3429000"/>
            <a:ext cx="3916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 we trust the shopkeeper?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EE1CFA4D-5A4E-0AE3-1829-420C18BB65B0}"/>
              </a:ext>
            </a:extLst>
          </p:cNvPr>
          <p:cNvSpPr/>
          <p:nvPr/>
        </p:nvSpPr>
        <p:spPr>
          <a:xfrm>
            <a:off x="3732361" y="2421147"/>
            <a:ext cx="4629511" cy="3128514"/>
          </a:xfrm>
          <a:prstGeom prst="irregularSeal1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A0564-CC33-4F00-3C0E-56AE3274E4A9}"/>
              </a:ext>
            </a:extLst>
          </p:cNvPr>
          <p:cNvSpPr txBox="1"/>
          <p:nvPr/>
        </p:nvSpPr>
        <p:spPr>
          <a:xfrm>
            <a:off x="525223" y="83032"/>
            <a:ext cx="1133322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Characterisation of untrusted Quantum devices:</a:t>
            </a:r>
            <a:endParaRPr lang="en-IN" sz="2800" b="1" i="1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205F7-222F-3ACD-7C73-BB0CE86508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F3A3E79-4395-684E-1527-6AAB7C69AA3E}"/>
              </a:ext>
            </a:extLst>
          </p:cNvPr>
          <p:cNvSpPr txBox="1"/>
          <p:nvPr/>
        </p:nvSpPr>
        <p:spPr>
          <a:xfrm>
            <a:off x="251369" y="6453563"/>
            <a:ext cx="12067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</a:rPr>
              <a:t>D. Mayers and A. Yao,  Quantum Information and Computation 4, 273 (2004);  I. </a:t>
            </a:r>
            <a:r>
              <a:rPr lang="en-US" sz="1600" i="1" dirty="0" err="1">
                <a:solidFill>
                  <a:srgbClr val="7030A0"/>
                </a:solidFill>
              </a:rPr>
              <a:t>Supic</a:t>
            </a:r>
            <a:r>
              <a:rPr lang="en-US" sz="1600" i="1" dirty="0">
                <a:solidFill>
                  <a:srgbClr val="7030A0"/>
                </a:solidFill>
              </a:rPr>
              <a:t> and J. Bowles, </a:t>
            </a:r>
            <a:r>
              <a:rPr lang="en-IN" sz="1600" i="1" dirty="0">
                <a:solidFill>
                  <a:srgbClr val="7030A0"/>
                </a:solidFill>
              </a:rPr>
              <a:t>Quantum 4, 337 (2020).</a:t>
            </a:r>
            <a:r>
              <a:rPr lang="nb-NO" sz="1600" i="1" dirty="0">
                <a:solidFill>
                  <a:srgbClr val="7030A0"/>
                </a:solidFill>
              </a:rPr>
              <a:t> </a:t>
            </a:r>
            <a:endParaRPr lang="en-IN" sz="1600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3421D1-EF5A-11C9-BC87-94BA0EC64849}"/>
                  </a:ext>
                </a:extLst>
              </p:cNvPr>
              <p:cNvSpPr txBox="1"/>
              <p:nvPr/>
            </p:nvSpPr>
            <p:spPr>
              <a:xfrm>
                <a:off x="251369" y="1558763"/>
                <a:ext cx="218352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3421D1-EF5A-11C9-BC87-94BA0EC64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9" y="1558763"/>
                <a:ext cx="218352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826962C-A7D2-B195-6F70-2D890EAA2AA5}"/>
              </a:ext>
            </a:extLst>
          </p:cNvPr>
          <p:cNvSpPr txBox="1"/>
          <p:nvPr/>
        </p:nvSpPr>
        <p:spPr>
          <a:xfrm>
            <a:off x="917677" y="4978766"/>
            <a:ext cx="1392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Behaviour</a:t>
            </a:r>
            <a:r>
              <a:rPr lang="en-IN" sz="1800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endParaRPr lang="en-IN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5AACB9-D8B4-2122-A7A9-F2D216DEF14C}"/>
                  </a:ext>
                </a:extLst>
              </p:cNvPr>
              <p:cNvSpPr txBox="1"/>
              <p:nvPr/>
            </p:nvSpPr>
            <p:spPr>
              <a:xfrm>
                <a:off x="5617944" y="1912937"/>
                <a:ext cx="5963545" cy="3321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IN" sz="2000" dirty="0">
                    <a:solidFill>
                      <a:schemeClr val="accent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The ability of a classical verifier to completely characterise the inner working of the device solely from observed the input-output statistics.</a:t>
                </a:r>
              </a:p>
              <a:p>
                <a:pPr algn="just"/>
                <a:endParaRPr lang="en-IN" sz="2000" dirty="0">
                  <a:solidFill>
                    <a:schemeClr val="accent1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IN" sz="2000" dirty="0">
                    <a:solidFill>
                      <a:schemeClr val="accent5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Characterise quantum device </a:t>
                </a:r>
                <a:r>
                  <a:rPr lang="en-IN" sz="2000" dirty="0">
                    <a:solidFill>
                      <a:schemeClr val="accent5">
                        <a:lumMod val="75000"/>
                      </a:schemeClr>
                    </a:solidFill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⇒ </a:t>
                </a:r>
                <a:r>
                  <a:rPr lang="en-IN" sz="2000" dirty="0">
                    <a:solidFill>
                      <a:schemeClr val="accent5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existence of a particular quantum strategy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I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I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I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I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I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I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}} .</m:t>
                    </m:r>
                  </m:oMath>
                </a14:m>
                <a:endParaRPr lang="en-IN" sz="2000" b="0" dirty="0">
                  <a:solidFill>
                    <a:schemeClr val="accent5">
                      <a:lumMod val="7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algn="just"/>
                <a:endParaRPr lang="en-IN" sz="2000" b="0" dirty="0">
                  <a:solidFill>
                    <a:schemeClr val="accent5">
                      <a:lumMod val="7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IN" sz="2000" dirty="0">
                    <a:solidFill>
                      <a:schemeClr val="accent5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A behaviour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IN" sz="2000" b="0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b="0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IN" sz="2000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accent5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self-tests a quantum strategy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IN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N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IN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IN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IN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I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IN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}}</m:t>
                    </m:r>
                    <m:r>
                      <a:rPr lang="en-I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𝑖𝑓𝑓</m:t>
                    </m:r>
                    <m:r>
                      <a:rPr lang="en-I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000" dirty="0">
                    <a:solidFill>
                      <a:schemeClr val="accent5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there is the only strategy attaining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IN" sz="20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IN" sz="20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0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000" dirty="0">
                  <a:solidFill>
                    <a:schemeClr val="accent5">
                      <a:lumMod val="7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5AACB9-D8B4-2122-A7A9-F2D216DEF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44" y="1912937"/>
                <a:ext cx="5963545" cy="3321102"/>
              </a:xfrm>
              <a:prstGeom prst="rect">
                <a:avLst/>
              </a:prstGeom>
              <a:blipFill>
                <a:blip r:embed="rId3"/>
                <a:stretch>
                  <a:fillRect l="-920" t="-1101" r="-10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AE9C38-35BB-6E18-B9B5-BCC7FBEA368C}"/>
                  </a:ext>
                </a:extLst>
              </p:cNvPr>
              <p:cNvSpPr txBox="1"/>
              <p:nvPr/>
            </p:nvSpPr>
            <p:spPr>
              <a:xfrm>
                <a:off x="2104220" y="4978766"/>
                <a:ext cx="1818650" cy="403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N" sz="18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18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IN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IN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AE9C38-35BB-6E18-B9B5-BCC7FBEA3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220" y="4978766"/>
                <a:ext cx="1818650" cy="403252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B3CBC42-4D51-4198-6A54-2112993774BC}"/>
              </a:ext>
            </a:extLst>
          </p:cNvPr>
          <p:cNvGrpSpPr/>
          <p:nvPr/>
        </p:nvGrpSpPr>
        <p:grpSpPr>
          <a:xfrm>
            <a:off x="703182" y="1558763"/>
            <a:ext cx="4762432" cy="3019719"/>
            <a:chOff x="650930" y="1558762"/>
            <a:chExt cx="4762432" cy="3019719"/>
          </a:xfrm>
          <a:solidFill>
            <a:schemeClr val="bg2">
              <a:lumMod val="5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E409682-086C-E6C8-207C-B9F33D896FB1}"/>
                </a:ext>
              </a:extLst>
            </p:cNvPr>
            <p:cNvSpPr/>
            <p:nvPr/>
          </p:nvSpPr>
          <p:spPr>
            <a:xfrm>
              <a:off x="3653887" y="2473399"/>
              <a:ext cx="1380227" cy="1190445"/>
            </a:xfrm>
            <a:prstGeom prst="round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1A49BE7-84B1-4161-E696-62946E9B14BE}"/>
                    </a:ext>
                  </a:extLst>
                </p:cNvPr>
                <p:cNvSpPr txBox="1"/>
                <p:nvPr/>
              </p:nvSpPr>
              <p:spPr>
                <a:xfrm>
                  <a:off x="3429361" y="4116816"/>
                  <a:ext cx="1784477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1A49BE7-84B1-4161-E696-62946E9B14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361" y="4116816"/>
                  <a:ext cx="178447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4724EB1D-6533-AA5C-D994-E3B4D3B762D6}"/>
                </a:ext>
              </a:extLst>
            </p:cNvPr>
            <p:cNvSpPr/>
            <p:nvPr/>
          </p:nvSpPr>
          <p:spPr>
            <a:xfrm>
              <a:off x="4237717" y="2042512"/>
              <a:ext cx="167773" cy="430887"/>
            </a:xfrm>
            <a:prstGeom prst="downArrow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ABAEA79-649D-87A1-9364-83442CE48A63}"/>
                </a:ext>
              </a:extLst>
            </p:cNvPr>
            <p:cNvSpPr/>
            <p:nvPr/>
          </p:nvSpPr>
          <p:spPr>
            <a:xfrm>
              <a:off x="650930" y="2473399"/>
              <a:ext cx="1380227" cy="1190445"/>
            </a:xfrm>
            <a:prstGeom prst="round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BAD86257-057E-7024-D4F4-AFB1139BA60A}"/>
                </a:ext>
              </a:extLst>
            </p:cNvPr>
            <p:cNvSpPr/>
            <p:nvPr/>
          </p:nvSpPr>
          <p:spPr>
            <a:xfrm rot="5400000">
              <a:off x="1931844" y="3010697"/>
              <a:ext cx="379562" cy="180937"/>
            </a:xfrm>
            <a:prstGeom prst="trapezoid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162FB4D-4B09-397E-77DB-DFC0B5434231}"/>
                </a:ext>
              </a:extLst>
            </p:cNvPr>
            <p:cNvSpPr/>
            <p:nvPr/>
          </p:nvSpPr>
          <p:spPr>
            <a:xfrm>
              <a:off x="2455205" y="3001232"/>
              <a:ext cx="224287" cy="212785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F690B8AE-4FB3-F270-BBB2-C0A747DC63E3}"/>
                </a:ext>
              </a:extLst>
            </p:cNvPr>
            <p:cNvSpPr/>
            <p:nvPr/>
          </p:nvSpPr>
          <p:spPr>
            <a:xfrm>
              <a:off x="1173270" y="2050757"/>
              <a:ext cx="167773" cy="430887"/>
            </a:xfrm>
            <a:prstGeom prst="downArrow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654ABD-D223-049A-CEF6-B44F6A8D3B55}"/>
                    </a:ext>
                  </a:extLst>
                </p:cNvPr>
                <p:cNvSpPr txBox="1"/>
                <p:nvPr/>
              </p:nvSpPr>
              <p:spPr>
                <a:xfrm>
                  <a:off x="3229839" y="1558762"/>
                  <a:ext cx="218352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654ABD-D223-049A-CEF6-B44F6A8D3B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9839" y="1558762"/>
                  <a:ext cx="218352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337B842E-92E7-F461-BAFC-8ECE48144EFA}"/>
                </a:ext>
              </a:extLst>
            </p:cNvPr>
            <p:cNvSpPr/>
            <p:nvPr/>
          </p:nvSpPr>
          <p:spPr>
            <a:xfrm>
              <a:off x="3048902" y="3011234"/>
              <a:ext cx="424048" cy="219263"/>
            </a:xfrm>
            <a:prstGeom prst="rightArrow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AD56346-43A6-3B0D-EA81-0F8B08CBD0A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4EC8BBD5-1A0B-7C0D-B294-907FD83343CC}"/>
              </a:ext>
            </a:extLst>
          </p:cNvPr>
          <p:cNvSpPr/>
          <p:nvPr/>
        </p:nvSpPr>
        <p:spPr>
          <a:xfrm>
            <a:off x="4289969" y="3692924"/>
            <a:ext cx="167773" cy="430887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443E66-9EEA-4821-AAA5-9B5545D57D18}"/>
              </a:ext>
            </a:extLst>
          </p:cNvPr>
          <p:cNvSpPr txBox="1"/>
          <p:nvPr/>
        </p:nvSpPr>
        <p:spPr>
          <a:xfrm>
            <a:off x="251369" y="108638"/>
            <a:ext cx="1133322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Characterisation of untrusted Quantum devices: </a:t>
            </a:r>
            <a:r>
              <a:rPr lang="en-IN" sz="2800" b="1" i="1" dirty="0">
                <a:solidFill>
                  <a:srgbClr val="92D050"/>
                </a:solidFill>
              </a:rPr>
              <a:t>self-testing</a:t>
            </a:r>
          </a:p>
          <a:p>
            <a:endParaRPr lang="en-IN" sz="28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77DB4F-B14F-3658-6DBB-D45C5580D7E1}"/>
              </a:ext>
            </a:extLst>
          </p:cNvPr>
          <p:cNvSpPr txBox="1"/>
          <p:nvPr/>
        </p:nvSpPr>
        <p:spPr>
          <a:xfrm>
            <a:off x="525223" y="83032"/>
            <a:ext cx="904943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Certification beyond DI-Bell tests: </a:t>
            </a:r>
            <a:r>
              <a:rPr lang="en-IN" sz="2800" b="1" i="1" dirty="0">
                <a:solidFill>
                  <a:srgbClr val="92D050"/>
                </a:solidFill>
              </a:rPr>
              <a:t>semi-DI self-testing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B1683-9397-2477-83EA-124836FB0330}"/>
              </a:ext>
            </a:extLst>
          </p:cNvPr>
          <p:cNvSpPr txBox="1"/>
          <p:nvPr/>
        </p:nvSpPr>
        <p:spPr>
          <a:xfrm>
            <a:off x="990330" y="769963"/>
            <a:ext cx="6494350" cy="2531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Loophole-free Bell violations,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</a:rPr>
              <a:t>H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igh detection efficiencies,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Low noise,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Precise spacelike separation,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Perfect isolation from unwanted degrees of freedom.</a:t>
            </a:r>
            <a:endParaRPr lang="en-US" b="1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48AF00-4A52-D27D-7B2D-8BD97EC1FF46}"/>
                  </a:ext>
                </a:extLst>
              </p:cNvPr>
              <p:cNvSpPr txBox="1"/>
              <p:nvPr/>
            </p:nvSpPr>
            <p:spPr>
              <a:xfrm>
                <a:off x="861343" y="6009446"/>
                <a:ext cx="2675951" cy="437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≡{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48AF00-4A52-D27D-7B2D-8BD97EC1F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43" y="6009446"/>
                <a:ext cx="2675951" cy="437877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D98FED6-5DF8-D90D-6A88-A06D7C7054A5}"/>
              </a:ext>
            </a:extLst>
          </p:cNvPr>
          <p:cNvSpPr txBox="1"/>
          <p:nvPr/>
        </p:nvSpPr>
        <p:spPr>
          <a:xfrm>
            <a:off x="5112242" y="3893366"/>
            <a:ext cx="5547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1" dirty="0">
                <a:solidFill>
                  <a:schemeClr val="accent5">
                    <a:lumMod val="75000"/>
                  </a:schemeClr>
                </a:solidFill>
              </a:rPr>
              <a:t>Semi-DI prepare-measure self-testing:</a:t>
            </a:r>
            <a:endParaRPr lang="en-I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BA5512-CC8C-D056-7BE7-68D928F750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D0B71DF-1DEF-8C11-C087-16D87155857C}"/>
              </a:ext>
            </a:extLst>
          </p:cNvPr>
          <p:cNvSpPr txBox="1"/>
          <p:nvPr/>
        </p:nvSpPr>
        <p:spPr>
          <a:xfrm>
            <a:off x="5927347" y="4054673"/>
            <a:ext cx="6096000" cy="1700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 need for spacelike separation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Simpler to implement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Requires upper bound on dimension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692ED3-8A33-4241-DF33-749ED4A5CEF0}"/>
              </a:ext>
            </a:extLst>
          </p:cNvPr>
          <p:cNvGrpSpPr/>
          <p:nvPr/>
        </p:nvGrpSpPr>
        <p:grpSpPr>
          <a:xfrm>
            <a:off x="627528" y="3880021"/>
            <a:ext cx="3777707" cy="2123010"/>
            <a:chOff x="627528" y="3880021"/>
            <a:chExt cx="3777707" cy="2123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D105C22-27B7-20BE-DD8C-F08E9F25A3CF}"/>
                    </a:ext>
                  </a:extLst>
                </p:cNvPr>
                <p:cNvSpPr txBox="1"/>
                <p:nvPr/>
              </p:nvSpPr>
              <p:spPr>
                <a:xfrm>
                  <a:off x="627528" y="3880021"/>
                  <a:ext cx="15717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D105C22-27B7-20BE-DD8C-F08E9F25A3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28" y="3880021"/>
                  <a:ext cx="157179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52C293E-878D-6217-6205-B61C4B8E3EBE}"/>
                </a:ext>
              </a:extLst>
            </p:cNvPr>
            <p:cNvGrpSpPr/>
            <p:nvPr/>
          </p:nvGrpSpPr>
          <p:grpSpPr>
            <a:xfrm>
              <a:off x="977037" y="3893366"/>
              <a:ext cx="3428198" cy="2109665"/>
              <a:chOff x="650930" y="1558762"/>
              <a:chExt cx="4762432" cy="3019719"/>
            </a:xfrm>
            <a:solidFill>
              <a:schemeClr val="bg2">
                <a:lumMod val="50000"/>
              </a:schemeClr>
            </a:solidFill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EDA00EB-FBF9-9395-BA75-06F30508F67B}"/>
                  </a:ext>
                </a:extLst>
              </p:cNvPr>
              <p:cNvSpPr/>
              <p:nvPr/>
            </p:nvSpPr>
            <p:spPr>
              <a:xfrm>
                <a:off x="3653887" y="2473399"/>
                <a:ext cx="1380227" cy="1190445"/>
              </a:xfrm>
              <a:prstGeom prst="round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06F99F42-48AF-3D87-B15C-CB7068A5C82F}"/>
                      </a:ext>
                    </a:extLst>
                  </p:cNvPr>
                  <p:cNvSpPr txBox="1"/>
                  <p:nvPr/>
                </p:nvSpPr>
                <p:spPr>
                  <a:xfrm>
                    <a:off x="3429361" y="4116816"/>
                    <a:ext cx="178447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IN" sz="2400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06F99F42-48AF-3D87-B15C-CB7068A5C8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9361" y="4116816"/>
                    <a:ext cx="178447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584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DB7D588C-4AF5-96C4-9EE3-E07BDD0D783E}"/>
                  </a:ext>
                </a:extLst>
              </p:cNvPr>
              <p:cNvSpPr/>
              <p:nvPr/>
            </p:nvSpPr>
            <p:spPr>
              <a:xfrm>
                <a:off x="4237717" y="2042512"/>
                <a:ext cx="167773" cy="430887"/>
              </a:xfrm>
              <a:prstGeom prst="downArrow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9ED6F569-1484-C4DE-CAF9-97F525D3E69B}"/>
                  </a:ext>
                </a:extLst>
              </p:cNvPr>
              <p:cNvSpPr/>
              <p:nvPr/>
            </p:nvSpPr>
            <p:spPr>
              <a:xfrm>
                <a:off x="650930" y="2473399"/>
                <a:ext cx="1380227" cy="1190445"/>
              </a:xfrm>
              <a:prstGeom prst="round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5" name="Trapezoid 54">
                <a:extLst>
                  <a:ext uri="{FF2B5EF4-FFF2-40B4-BE49-F238E27FC236}">
                    <a16:creationId xmlns:a16="http://schemas.microsoft.com/office/drawing/2014/main" id="{97AA1D7F-CB85-3BF5-DBD6-9EDF99184160}"/>
                  </a:ext>
                </a:extLst>
              </p:cNvPr>
              <p:cNvSpPr/>
              <p:nvPr/>
            </p:nvSpPr>
            <p:spPr>
              <a:xfrm rot="5400000">
                <a:off x="1931844" y="3010697"/>
                <a:ext cx="379562" cy="180937"/>
              </a:xfrm>
              <a:prstGeom prst="trapezoid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50B58FB-D4C9-E12A-65B9-91444E10DC9C}"/>
                  </a:ext>
                </a:extLst>
              </p:cNvPr>
              <p:cNvSpPr/>
              <p:nvPr/>
            </p:nvSpPr>
            <p:spPr>
              <a:xfrm>
                <a:off x="2455205" y="3001232"/>
                <a:ext cx="224287" cy="212785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0F1BEB63-AACA-E52E-DFBD-BC7C7301ED21}"/>
                  </a:ext>
                </a:extLst>
              </p:cNvPr>
              <p:cNvSpPr/>
              <p:nvPr/>
            </p:nvSpPr>
            <p:spPr>
              <a:xfrm>
                <a:off x="1173270" y="2050757"/>
                <a:ext cx="167773" cy="430887"/>
              </a:xfrm>
              <a:prstGeom prst="downArrow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303948AD-D78B-B99C-D277-3B42598177A2}"/>
                      </a:ext>
                    </a:extLst>
                  </p:cNvPr>
                  <p:cNvSpPr txBox="1"/>
                  <p:nvPr/>
                </p:nvSpPr>
                <p:spPr>
                  <a:xfrm>
                    <a:off x="3229839" y="1558762"/>
                    <a:ext cx="2183523" cy="5286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303948AD-D78B-B99C-D277-3B42598177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9839" y="1558762"/>
                    <a:ext cx="2183523" cy="52865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Arrow: Right 58">
                <a:extLst>
                  <a:ext uri="{FF2B5EF4-FFF2-40B4-BE49-F238E27FC236}">
                    <a16:creationId xmlns:a16="http://schemas.microsoft.com/office/drawing/2014/main" id="{C82CD99A-0395-48B1-5683-5DBC1AD5C356}"/>
                  </a:ext>
                </a:extLst>
              </p:cNvPr>
              <p:cNvSpPr/>
              <p:nvPr/>
            </p:nvSpPr>
            <p:spPr>
              <a:xfrm>
                <a:off x="3048902" y="3011234"/>
                <a:ext cx="424048" cy="219263"/>
              </a:xfrm>
              <a:prstGeom prst="rightArrow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CF7D1F23-F278-F7F3-88CE-10F9543D60F4}"/>
                </a:ext>
              </a:extLst>
            </p:cNvPr>
            <p:cNvSpPr/>
            <p:nvPr/>
          </p:nvSpPr>
          <p:spPr>
            <a:xfrm>
              <a:off x="3575078" y="5379468"/>
              <a:ext cx="120770" cy="301030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8237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D9CD500-4CE2-2FB5-CD31-E5700A7DAF1F}"/>
              </a:ext>
            </a:extLst>
          </p:cNvPr>
          <p:cNvGrpSpPr/>
          <p:nvPr/>
        </p:nvGrpSpPr>
        <p:grpSpPr>
          <a:xfrm>
            <a:off x="2176387" y="955024"/>
            <a:ext cx="7572672" cy="3469982"/>
            <a:chOff x="2556940" y="561916"/>
            <a:chExt cx="7572672" cy="3469982"/>
          </a:xfrm>
        </p:grpSpPr>
        <p:sp>
          <p:nvSpPr>
            <p:cNvPr id="7" name="Rectangle: Rounded Corners 2">
              <a:extLst>
                <a:ext uri="{FF2B5EF4-FFF2-40B4-BE49-F238E27FC236}">
                  <a16:creationId xmlns:a16="http://schemas.microsoft.com/office/drawing/2014/main" id="{4AF0E1C9-7E32-C645-00BA-7646EA2F577B}"/>
                </a:ext>
              </a:extLst>
            </p:cNvPr>
            <p:cNvSpPr/>
            <p:nvPr/>
          </p:nvSpPr>
          <p:spPr>
            <a:xfrm>
              <a:off x="2556940" y="1542239"/>
              <a:ext cx="1883701" cy="137538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31AEEA5-6A08-A2BC-707B-F579CD1FA355}"/>
                    </a:ext>
                  </a:extLst>
                </p:cNvPr>
                <p:cNvSpPr txBox="1"/>
                <p:nvPr/>
              </p:nvSpPr>
              <p:spPr>
                <a:xfrm>
                  <a:off x="3054822" y="1927633"/>
                  <a:ext cx="88793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oMath>
                    </m:oMathPara>
                  </a14:m>
                  <a:endParaRPr lang="en-IN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31AEEA5-6A08-A2BC-707B-F579CD1FA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822" y="1927633"/>
                  <a:ext cx="887935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952A3C-77A4-D8F1-A449-CFB3881B382A}"/>
                    </a:ext>
                  </a:extLst>
                </p:cNvPr>
                <p:cNvSpPr txBox="1"/>
                <p:nvPr/>
              </p:nvSpPr>
              <p:spPr>
                <a:xfrm>
                  <a:off x="8063492" y="1810101"/>
                  <a:ext cx="123387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𝐵𝑜𝑏</m:t>
                        </m:r>
                      </m:oMath>
                    </m:oMathPara>
                  </a14:m>
                  <a:endParaRPr lang="en-IN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DC2D714-5C23-D209-957D-E2ABA08D65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3492" y="1810101"/>
                  <a:ext cx="1233872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14">
              <a:extLst>
                <a:ext uri="{FF2B5EF4-FFF2-40B4-BE49-F238E27FC236}">
                  <a16:creationId xmlns:a16="http://schemas.microsoft.com/office/drawing/2014/main" id="{9DB9FEEA-0665-F1F4-7FD5-F1B81F7A62A1}"/>
                </a:ext>
              </a:extLst>
            </p:cNvPr>
            <p:cNvSpPr/>
            <p:nvPr/>
          </p:nvSpPr>
          <p:spPr>
            <a:xfrm>
              <a:off x="7718662" y="1542239"/>
              <a:ext cx="1883701" cy="137538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Arrow: Down 15">
              <a:extLst>
                <a:ext uri="{FF2B5EF4-FFF2-40B4-BE49-F238E27FC236}">
                  <a16:creationId xmlns:a16="http://schemas.microsoft.com/office/drawing/2014/main" id="{5AA240E7-5353-2AF3-8837-A5B4888476D0}"/>
                </a:ext>
              </a:extLst>
            </p:cNvPr>
            <p:cNvSpPr/>
            <p:nvPr/>
          </p:nvSpPr>
          <p:spPr>
            <a:xfrm>
              <a:off x="8574145" y="2976139"/>
              <a:ext cx="167773" cy="59409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Arrow: Down 16">
              <a:extLst>
                <a:ext uri="{FF2B5EF4-FFF2-40B4-BE49-F238E27FC236}">
                  <a16:creationId xmlns:a16="http://schemas.microsoft.com/office/drawing/2014/main" id="{74E26D3A-4B6A-361B-0618-E9693CCDBE71}"/>
                </a:ext>
              </a:extLst>
            </p:cNvPr>
            <p:cNvSpPr/>
            <p:nvPr/>
          </p:nvSpPr>
          <p:spPr>
            <a:xfrm>
              <a:off x="3422955" y="1081280"/>
              <a:ext cx="167773" cy="4308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3CF014A-40E2-91C7-3185-2D73267DB632}"/>
                    </a:ext>
                  </a:extLst>
                </p:cNvPr>
                <p:cNvSpPr txBox="1"/>
                <p:nvPr/>
              </p:nvSpPr>
              <p:spPr>
                <a:xfrm>
                  <a:off x="2946779" y="639615"/>
                  <a:ext cx="14082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4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22D7510-AB44-B249-87F8-948E2D9AA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6779" y="639615"/>
                  <a:ext cx="140827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165" r="-433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8AA78E6-DDA5-B29B-29E1-7B467620DFBA}"/>
                    </a:ext>
                  </a:extLst>
                </p:cNvPr>
                <p:cNvSpPr txBox="1"/>
                <p:nvPr/>
              </p:nvSpPr>
              <p:spPr>
                <a:xfrm>
                  <a:off x="7946089" y="561916"/>
                  <a:ext cx="218352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2400" i="1" smtClean="0">
                            <a:latin typeface="Cambria Math" panose="02040503050406030204" pitchFamily="18" charset="0"/>
                          </a:rPr>
                          <m:t>∈{1,2,…,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943CB9D-8AA4-655C-5D03-B4EFC25CF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089" y="561916"/>
                  <a:ext cx="218352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E0DCA79-97B7-B4FE-53E9-50CEDAE1F82E}"/>
                    </a:ext>
                  </a:extLst>
                </p:cNvPr>
                <p:cNvSpPr txBox="1"/>
                <p:nvPr/>
              </p:nvSpPr>
              <p:spPr>
                <a:xfrm>
                  <a:off x="8049684" y="3570233"/>
                  <a:ext cx="152125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∈{0,1}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349251A-4967-FECF-7162-198C5AC4A0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684" y="3570233"/>
                  <a:ext cx="152125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Down 20">
              <a:extLst>
                <a:ext uri="{FF2B5EF4-FFF2-40B4-BE49-F238E27FC236}">
                  <a16:creationId xmlns:a16="http://schemas.microsoft.com/office/drawing/2014/main" id="{F63DB70A-0DBF-9465-1396-947CC3DC72A2}"/>
                </a:ext>
              </a:extLst>
            </p:cNvPr>
            <p:cNvSpPr/>
            <p:nvPr/>
          </p:nvSpPr>
          <p:spPr>
            <a:xfrm>
              <a:off x="8574144" y="1052838"/>
              <a:ext cx="167773" cy="4308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Arrow: Left 21">
              <a:extLst>
                <a:ext uri="{FF2B5EF4-FFF2-40B4-BE49-F238E27FC236}">
                  <a16:creationId xmlns:a16="http://schemas.microsoft.com/office/drawing/2014/main" id="{F3486B7D-B545-A234-903C-EC78C6AF14B3}"/>
                </a:ext>
              </a:extLst>
            </p:cNvPr>
            <p:cNvSpPr/>
            <p:nvPr/>
          </p:nvSpPr>
          <p:spPr>
            <a:xfrm rot="10800000">
              <a:off x="4508416" y="2072750"/>
              <a:ext cx="3117766" cy="26057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85660D2-A343-32F4-C22B-9B3C643610C8}"/>
                    </a:ext>
                  </a:extLst>
                </p:cNvPr>
                <p:cNvSpPr txBox="1"/>
                <p:nvPr/>
              </p:nvSpPr>
              <p:spPr>
                <a:xfrm>
                  <a:off x="8312283" y="2358520"/>
                  <a:ext cx="736289" cy="3942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𝚷</m:t>
                            </m:r>
                          </m:e>
                          <m:sub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85660D2-A343-32F4-C22B-9B3C643610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2283" y="2358520"/>
                  <a:ext cx="736289" cy="394210"/>
                </a:xfrm>
                <a:prstGeom prst="rect">
                  <a:avLst/>
                </a:prstGeom>
                <a:blipFill>
                  <a:blip r:embed="rId7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23EA203-C885-8AFD-8F15-804D29539677}"/>
              </a:ext>
            </a:extLst>
          </p:cNvPr>
          <p:cNvSpPr txBox="1"/>
          <p:nvPr/>
        </p:nvSpPr>
        <p:spPr>
          <a:xfrm>
            <a:off x="525224" y="83032"/>
            <a:ext cx="10914526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Semi-DI Self-testing: </a:t>
            </a:r>
            <a:r>
              <a:rPr lang="en-IN" sz="2800" b="1" i="1" dirty="0">
                <a:solidFill>
                  <a:srgbClr val="92D050"/>
                </a:solidFill>
              </a:rPr>
              <a:t>prepare-measure random-access-code (PMRAC)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9450CE-8E68-3E17-CE41-4ABACED0F61D}"/>
              </a:ext>
            </a:extLst>
          </p:cNvPr>
          <p:cNvSpPr txBox="1"/>
          <p:nvPr/>
        </p:nvSpPr>
        <p:spPr>
          <a:xfrm>
            <a:off x="825843" y="4722370"/>
            <a:ext cx="10540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Times"/>
              </a:rPr>
              <a:t>Alice and Bob uncorrelated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Times"/>
              </a:rPr>
              <a:t>Quantum systems of fixed dimension, but otherwise uncharacterized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Times"/>
              </a:rPr>
              <a:t>The amount of information communicated from the Alice to Bob is assumed to be upper bounded. </a:t>
            </a:r>
          </a:p>
          <a:p>
            <a:endParaRPr lang="en-GB" dirty="0">
              <a:solidFill>
                <a:srgbClr val="000000"/>
              </a:solidFill>
              <a:effectLst/>
              <a:latin typeface="Time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09CD7-3A62-B635-6971-D346A3423BB8}"/>
              </a:ext>
            </a:extLst>
          </p:cNvPr>
          <p:cNvSpPr txBox="1"/>
          <p:nvPr/>
        </p:nvSpPr>
        <p:spPr>
          <a:xfrm>
            <a:off x="121857" y="6510447"/>
            <a:ext cx="125304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7030A0"/>
                </a:solidFill>
                <a:effectLst/>
              </a:rPr>
              <a:t>A. </a:t>
            </a:r>
            <a:r>
              <a:rPr lang="en-GB" sz="1600" i="1" dirty="0" err="1">
                <a:solidFill>
                  <a:srgbClr val="7030A0"/>
                </a:solidFill>
                <a:effectLst/>
              </a:rPr>
              <a:t>Ambainis</a:t>
            </a:r>
            <a:r>
              <a:rPr lang="en-GB" sz="1600" i="1" dirty="0">
                <a:solidFill>
                  <a:srgbClr val="7030A0"/>
                </a:solidFill>
                <a:effectLst/>
              </a:rPr>
              <a:t>, D. Leung, L. </a:t>
            </a:r>
            <a:r>
              <a:rPr lang="en-GB" sz="1600" i="1" dirty="0" err="1">
                <a:solidFill>
                  <a:srgbClr val="7030A0"/>
                </a:solidFill>
                <a:effectLst/>
              </a:rPr>
              <a:t>Mancinska</a:t>
            </a:r>
            <a:r>
              <a:rPr lang="en-GB" sz="1600" i="1" dirty="0">
                <a:solidFill>
                  <a:srgbClr val="7030A0"/>
                </a:solidFill>
                <a:effectLst/>
              </a:rPr>
              <a:t>, M. </a:t>
            </a:r>
            <a:r>
              <a:rPr lang="en-GB" sz="1600" i="1" dirty="0" err="1">
                <a:solidFill>
                  <a:srgbClr val="7030A0"/>
                </a:solidFill>
                <a:effectLst/>
              </a:rPr>
              <a:t>Ozols</a:t>
            </a:r>
            <a:r>
              <a:rPr lang="en-GB" sz="1600" i="1" dirty="0">
                <a:solidFill>
                  <a:srgbClr val="7030A0"/>
                </a:solidFill>
              </a:rPr>
              <a:t>, </a:t>
            </a:r>
            <a:r>
              <a:rPr lang="nb-NO" sz="1600" i="1" dirty="0" err="1">
                <a:solidFill>
                  <a:srgbClr val="7030A0"/>
                </a:solidFill>
              </a:rPr>
              <a:t>arXiv</a:t>
            </a:r>
            <a:r>
              <a:rPr lang="nb-NO" sz="1600" i="1" dirty="0">
                <a:solidFill>
                  <a:srgbClr val="7030A0"/>
                </a:solidFill>
              </a:rPr>
              <a:t>: 0810.2937(2009</a:t>
            </a:r>
            <a:r>
              <a:rPr lang="en-IN" sz="1600" i="1" dirty="0">
                <a:solidFill>
                  <a:srgbClr val="7030A0"/>
                </a:solidFill>
              </a:rPr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66B7A-4D68-7E10-D8B4-C3F64588B6E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4F1BA9-2FA1-10F1-4282-8D27C4038256}"/>
                  </a:ext>
                </a:extLst>
              </p:cNvPr>
              <p:cNvSpPr txBox="1"/>
              <p:nvPr/>
            </p:nvSpPr>
            <p:spPr>
              <a:xfrm>
                <a:off x="2758143" y="2726429"/>
                <a:ext cx="7362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IN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4F1BA9-2FA1-10F1-4282-8D27C4038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43" y="2726429"/>
                <a:ext cx="7362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195F72-3C0C-4F8A-E39D-669E48695455}"/>
                  </a:ext>
                </a:extLst>
              </p:cNvPr>
              <p:cNvSpPr txBox="1"/>
              <p:nvPr/>
            </p:nvSpPr>
            <p:spPr>
              <a:xfrm>
                <a:off x="4253466" y="2155108"/>
                <a:ext cx="302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195F72-3C0C-4F8A-E39D-669E48695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466" y="2155108"/>
                <a:ext cx="302903" cy="276999"/>
              </a:xfrm>
              <a:prstGeom prst="rect">
                <a:avLst/>
              </a:prstGeom>
              <a:blipFill>
                <a:blip r:embed="rId10"/>
                <a:stretch>
                  <a:fillRect l="-20408" r="-4082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7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BD81DE-3994-9C37-3F57-DDDA8C7C088B}"/>
              </a:ext>
            </a:extLst>
          </p:cNvPr>
          <p:cNvSpPr txBox="1"/>
          <p:nvPr/>
        </p:nvSpPr>
        <p:spPr>
          <a:xfrm>
            <a:off x="554019" y="193638"/>
            <a:ext cx="5473743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Semi-DI Self-testing: </a:t>
            </a:r>
            <a:r>
              <a:rPr lang="en-IN" sz="2400" b="1" i="1" dirty="0">
                <a:solidFill>
                  <a:srgbClr val="92D050"/>
                </a:solidFill>
              </a:rPr>
              <a:t>related works</a:t>
            </a:r>
            <a:endParaRPr lang="en-IN" sz="2400" b="1" i="1" dirty="0">
              <a:solidFill>
                <a:srgbClr val="92D05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A39CD-4D9C-FE6B-C67D-E54939F542AF}"/>
              </a:ext>
            </a:extLst>
          </p:cNvPr>
          <p:cNvSpPr txBox="1"/>
          <p:nvPr/>
        </p:nvSpPr>
        <p:spPr>
          <a:xfrm>
            <a:off x="268014" y="1005505"/>
            <a:ext cx="11655972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sz="140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Self-testing quantum states and measurements in the prepare-and-measure scenario, A. </a:t>
            </a:r>
            <a:r>
              <a:rPr lang="en-GB" sz="14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Tavakoli</a:t>
            </a: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lang="en-GB" sz="14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J. </a:t>
            </a:r>
            <a:r>
              <a:rPr lang="en-GB" sz="14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Kaniewski</a:t>
            </a: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lang="en-GB" sz="1400" dirty="0">
                <a:solidFill>
                  <a:srgbClr val="0000FF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T. </a:t>
            </a:r>
            <a:r>
              <a:rPr lang="en-GB" sz="14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Vértesi</a:t>
            </a: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lang="en-GB" sz="1400" dirty="0">
                <a:solidFill>
                  <a:srgbClr val="0000FF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D. Rosset,</a:t>
            </a:r>
            <a:r>
              <a:rPr lang="en-GB" sz="1400" dirty="0">
                <a:solidFill>
                  <a:srgbClr val="0000FF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and N. Brunner</a:t>
            </a:r>
            <a:r>
              <a:rPr lang="en-GB" sz="1400" dirty="0">
                <a:solidFill>
                  <a:srgbClr val="0000FF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1400" i="1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Physical  Review A </a:t>
            </a:r>
            <a:r>
              <a:rPr lang="en-GB" sz="1400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98, 062307 (2018).</a:t>
            </a:r>
          </a:p>
          <a:p>
            <a:pPr algn="just"/>
            <a:endParaRPr lang="en-GB" sz="140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Self-testing mutually unbiased bases in the prepare-and-measure scenario, M. Farkas, J.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Kaniewski</a:t>
            </a:r>
            <a:r>
              <a:rPr lang="en-GB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1400" i="1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Physical Review A</a:t>
            </a:r>
            <a:r>
              <a:rPr lang="en-GB" sz="1400" i="0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 99(3), 032316 (2019).</a:t>
            </a:r>
          </a:p>
          <a:p>
            <a:pPr algn="just"/>
            <a:endParaRPr lang="en-GB" sz="1400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Experimentally feasible semi-device-independent certification of four-outcome positive-operator-valued measurements, P.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Mironowicz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Pawłowski</a:t>
            </a:r>
            <a:r>
              <a:rPr lang="en-GB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en-GB" sz="14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Pawłowski</a:t>
            </a:r>
            <a:r>
              <a:rPr lang="en-GB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, </a:t>
            </a:r>
            <a:r>
              <a:rPr lang="en-GB" sz="1400" i="1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Physical Review A</a:t>
            </a:r>
            <a:r>
              <a:rPr lang="en-GB" sz="1400" i="0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 100(3), 030301</a:t>
            </a:r>
            <a:r>
              <a:rPr lang="en-GB" sz="14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(2019).</a:t>
            </a:r>
          </a:p>
          <a:p>
            <a:pPr algn="just"/>
            <a:endParaRPr lang="en-GB" sz="1400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Semi-device-independent self-testing of unsharp measurements, N.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Miklin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J. J.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Borkała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Marcin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Pawłowski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1400" i="1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Physical Review Research</a:t>
            </a:r>
            <a:r>
              <a:rPr lang="en-GB" sz="1400" i="0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 2(3), 033014 (2020).</a:t>
            </a:r>
          </a:p>
          <a:p>
            <a:pPr algn="just"/>
            <a:endParaRPr lang="en-GB" sz="1400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Self-testing nonprojective quantum measurements in prepare-and-measure experiments, A.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Tavakoli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Smania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T.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Vértesi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N. Brunner, M.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Bourennane</a:t>
            </a:r>
            <a:r>
              <a:rPr lang="en-GB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1400" i="1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Science Advances</a:t>
            </a:r>
            <a:r>
              <a:rPr lang="en-GB" sz="1400" i="0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 6(16), eaaw6664 </a:t>
            </a:r>
            <a:r>
              <a:rPr lang="en-GB" sz="14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(2020).</a:t>
            </a:r>
          </a:p>
          <a:p>
            <a:pPr algn="just"/>
            <a:endParaRPr lang="en-GB" sz="1400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 universal scheme for robust self-testing in the prepare-and-measure scenario, N.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Miklin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Oszmaniec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i="1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Quantum</a:t>
            </a:r>
            <a:r>
              <a:rPr lang="en-GB" sz="1400" i="0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 5, 424 (2021).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algn="just"/>
            <a:endParaRPr lang="en-GB" sz="1400" i="0" u="none" strike="noStrike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Self-Testing in Prepare-and-Measure Scenarios and a Robust Version of Wigner’s Theorem, M.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Navascues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K. F.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Pál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T.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Vértesi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M. Araújo</a:t>
            </a:r>
            <a:r>
              <a:rPr lang="en-GB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1400" i="1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Physical Review Letters</a:t>
            </a:r>
            <a:r>
              <a:rPr lang="en-GB" sz="1400" i="0" u="none" strike="noStrike" dirty="0">
                <a:solidFill>
                  <a:srgbClr val="0070C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 131(25), 250802 (2023).</a:t>
            </a:r>
          </a:p>
          <a:p>
            <a:pPr algn="just"/>
            <a:endParaRPr lang="en-GB" sz="1400" i="0" u="none" strike="noStrike" dirty="0">
              <a:solidFill>
                <a:srgbClr val="0070C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Unconditionally verifiable blind quantum computation</a:t>
            </a:r>
            <a:r>
              <a:rPr lang="en-GB" sz="14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J. F. Fitzsimons,</a:t>
            </a:r>
            <a:r>
              <a:rPr lang="en-GB" sz="14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and E. </a:t>
            </a:r>
            <a:r>
              <a:rPr lang="en-GB" sz="14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Kashefi</a:t>
            </a:r>
            <a:r>
              <a:rPr lang="en-GB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1400" i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Physical  Review A 96, 012303 (2017).</a:t>
            </a:r>
          </a:p>
          <a:p>
            <a:pPr marL="285750" indent="-285750">
              <a:buFont typeface="Wingdings" pitchFamily="2" charset="2"/>
              <a:buChar char="q"/>
            </a:pPr>
            <a:endParaRPr lang="en-GB" sz="1400" i="1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Any gate of a quantum computer can be certified device-independently, S. Sarkar, </a:t>
            </a:r>
            <a:r>
              <a:rPr lang="en-GB" sz="1400" i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arXiv:2508.20185 (2025).</a:t>
            </a:r>
          </a:p>
          <a:p>
            <a:pPr algn="l">
              <a:spcBef>
                <a:spcPts val="375"/>
              </a:spcBef>
            </a:pPr>
            <a:endParaRPr lang="en-GB" b="0" i="0" u="none" strike="noStrike" dirty="0">
              <a:solidFill>
                <a:srgbClr val="0070C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>
              <a:spcBef>
                <a:spcPts val="375"/>
              </a:spcBef>
            </a:pPr>
            <a:endParaRPr lang="en-GB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>
              <a:spcBef>
                <a:spcPts val="375"/>
              </a:spcBef>
            </a:pPr>
            <a:endParaRPr lang="en-GB" b="0" i="0" u="none" strike="noStrike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GB" b="1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32F8F-BF49-A137-6B65-BD7F5DF45C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1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10FD85A-C0BC-AA06-FCF9-95B284B2B480}"/>
              </a:ext>
            </a:extLst>
          </p:cNvPr>
          <p:cNvGrpSpPr/>
          <p:nvPr/>
        </p:nvGrpSpPr>
        <p:grpSpPr>
          <a:xfrm>
            <a:off x="299049" y="3754312"/>
            <a:ext cx="11489169" cy="2896175"/>
            <a:chOff x="1116137" y="1457674"/>
            <a:chExt cx="9904789" cy="46614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280F88-2C80-B0C3-15CA-F0704E925527}"/>
                </a:ext>
              </a:extLst>
            </p:cNvPr>
            <p:cNvSpPr txBox="1"/>
            <p:nvPr/>
          </p:nvSpPr>
          <p:spPr>
            <a:xfrm>
              <a:off x="1116138" y="1457674"/>
              <a:ext cx="9849853" cy="1133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The state preparation of semi-DI prepare-measure scenario consists of CPTP maps (</a:t>
              </a:r>
              <a:r>
                <a:rPr lang="en-US" sz="2400" b="1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unitary operations</a:t>
              </a:r>
              <a:r>
                <a:rPr lang="en-US" sz="24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).</a:t>
              </a:r>
              <a:endParaRPr lang="en-US" sz="24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5048D4-966A-E0B1-EA80-EB1B2796B3E5}"/>
                </a:ext>
              </a:extLst>
            </p:cNvPr>
            <p:cNvSpPr txBox="1"/>
            <p:nvPr/>
          </p:nvSpPr>
          <p:spPr>
            <a:xfrm>
              <a:off x="1116137" y="3214885"/>
              <a:ext cx="9849853" cy="5930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070C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Due to noise and/or trust concerns, certification of the </a:t>
              </a:r>
              <a:r>
                <a:rPr lang="en-US" sz="2400" dirty="0" err="1">
                  <a:solidFill>
                    <a:srgbClr val="0070C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unitaries</a:t>
              </a:r>
              <a:r>
                <a:rPr lang="en-US" sz="2400" dirty="0">
                  <a:solidFill>
                    <a:srgbClr val="0070C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is needed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endParaRPr lang="en-US" sz="2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CE9416-74EA-B33B-4579-D4C2F40CC6EE}"/>
                </a:ext>
              </a:extLst>
            </p:cNvPr>
            <p:cNvSpPr txBox="1"/>
            <p:nvPr/>
          </p:nvSpPr>
          <p:spPr>
            <a:xfrm>
              <a:off x="1171073" y="4431178"/>
              <a:ext cx="9849853" cy="1687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Device-independent self-testing offers the strongest certification; however, we introduce a more practically viable semi-device-independent self-testing method.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4BEF39-FD44-EE2F-8274-51E8026ADF78}"/>
              </a:ext>
            </a:extLst>
          </p:cNvPr>
          <p:cNvSpPr txBox="1"/>
          <p:nvPr/>
        </p:nvSpPr>
        <p:spPr>
          <a:xfrm>
            <a:off x="557278" y="95401"/>
            <a:ext cx="8499763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Motivation:</a:t>
            </a:r>
            <a:r>
              <a:rPr lang="en-IN" sz="2800" b="1" i="1" dirty="0">
                <a:solidFill>
                  <a:schemeClr val="accent6"/>
                </a:solidFill>
              </a:rPr>
              <a:t> </a:t>
            </a:r>
            <a:r>
              <a:rPr lang="en-IN" sz="2800" b="1" i="1" dirty="0">
                <a:solidFill>
                  <a:srgbClr val="92D050"/>
                </a:solidFill>
              </a:rPr>
              <a:t>semi-DI Self-testing of unitary operations</a:t>
            </a:r>
            <a:endParaRPr lang="en-IN" sz="2800" b="1" i="1" dirty="0">
              <a:solidFill>
                <a:schemeClr val="accent6"/>
              </a:solidFill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819C4-D739-083E-57D0-53F83EA8EE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7E5371F-BCCE-42B0-B98A-D0CF488DE5A9}"/>
              </a:ext>
            </a:extLst>
          </p:cNvPr>
          <p:cNvGrpSpPr/>
          <p:nvPr/>
        </p:nvGrpSpPr>
        <p:grpSpPr>
          <a:xfrm>
            <a:off x="3411253" y="962655"/>
            <a:ext cx="5949771" cy="2419242"/>
            <a:chOff x="3411253" y="962655"/>
            <a:chExt cx="5949771" cy="24192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D309AB-82B3-6997-9135-B2653ACC61DB}"/>
                </a:ext>
              </a:extLst>
            </p:cNvPr>
            <p:cNvGrpSpPr/>
            <p:nvPr/>
          </p:nvGrpSpPr>
          <p:grpSpPr>
            <a:xfrm>
              <a:off x="3411253" y="962655"/>
              <a:ext cx="5949771" cy="2419242"/>
              <a:chOff x="2556940" y="321092"/>
              <a:chExt cx="8510441" cy="3834538"/>
            </a:xfrm>
          </p:grpSpPr>
          <p:sp>
            <p:nvSpPr>
              <p:cNvPr id="5" name="Rectangle: Rounded Corners 2">
                <a:extLst>
                  <a:ext uri="{FF2B5EF4-FFF2-40B4-BE49-F238E27FC236}">
                    <a16:creationId xmlns:a16="http://schemas.microsoft.com/office/drawing/2014/main" id="{AC210B9D-B5A7-68EF-7138-2152BB6A9D59}"/>
                  </a:ext>
                </a:extLst>
              </p:cNvPr>
              <p:cNvSpPr/>
              <p:nvPr/>
            </p:nvSpPr>
            <p:spPr>
              <a:xfrm>
                <a:off x="2556940" y="1542239"/>
                <a:ext cx="1883701" cy="1375386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4CFB0EA-EE28-5551-7258-8B7239F9E22C}"/>
                      </a:ext>
                    </a:extLst>
                  </p:cNvPr>
                  <p:cNvSpPr txBox="1"/>
                  <p:nvPr/>
                </p:nvSpPr>
                <p:spPr>
                  <a:xfrm>
                    <a:off x="2955142" y="1832533"/>
                    <a:ext cx="1087296" cy="58539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</m:oMath>
                      </m:oMathPara>
                    </a14:m>
                    <a:endParaRPr lang="en-IN" sz="24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4CFB0EA-EE28-5551-7258-8B7239F9E2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5142" y="1832533"/>
                    <a:ext cx="1087296" cy="5853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600" r="-8800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7FB24738-58B3-291B-E91B-C1DD3AADB1C7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684" y="1684884"/>
                    <a:ext cx="1233873" cy="73174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</m:oMath>
                      </m:oMathPara>
                    </a14:m>
                    <a:endParaRPr lang="en-IN" sz="24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7FB24738-58B3-291B-E91B-C1DD3AADB1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684" y="1684884"/>
                    <a:ext cx="1233873" cy="7317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Rectangle: Rounded Corners 14">
                <a:extLst>
                  <a:ext uri="{FF2B5EF4-FFF2-40B4-BE49-F238E27FC236}">
                    <a16:creationId xmlns:a16="http://schemas.microsoft.com/office/drawing/2014/main" id="{9164B398-DFB5-4FCA-8DAB-0F1BA1023603}"/>
                  </a:ext>
                </a:extLst>
              </p:cNvPr>
              <p:cNvSpPr/>
              <p:nvPr/>
            </p:nvSpPr>
            <p:spPr>
              <a:xfrm>
                <a:off x="7718662" y="1542239"/>
                <a:ext cx="1883701" cy="1375386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Arrow: Down 15">
                <a:extLst>
                  <a:ext uri="{FF2B5EF4-FFF2-40B4-BE49-F238E27FC236}">
                    <a16:creationId xmlns:a16="http://schemas.microsoft.com/office/drawing/2014/main" id="{F57566E9-C7BF-ECF0-A641-E16234949309}"/>
                  </a:ext>
                </a:extLst>
              </p:cNvPr>
              <p:cNvSpPr/>
              <p:nvPr/>
            </p:nvSpPr>
            <p:spPr>
              <a:xfrm>
                <a:off x="8574145" y="2976139"/>
                <a:ext cx="167773" cy="59409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Arrow: Down 16">
                <a:extLst>
                  <a:ext uri="{FF2B5EF4-FFF2-40B4-BE49-F238E27FC236}">
                    <a16:creationId xmlns:a16="http://schemas.microsoft.com/office/drawing/2014/main" id="{BB4AF2B1-30F9-FD56-C90C-0DDBBD784A1E}"/>
                  </a:ext>
                </a:extLst>
              </p:cNvPr>
              <p:cNvSpPr/>
              <p:nvPr/>
            </p:nvSpPr>
            <p:spPr>
              <a:xfrm>
                <a:off x="3422955" y="1081280"/>
                <a:ext cx="167773" cy="43088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81A9320C-F091-63C9-79CC-D010FA2D6883}"/>
                      </a:ext>
                    </a:extLst>
                  </p:cNvPr>
                  <p:cNvSpPr txBox="1"/>
                  <p:nvPr/>
                </p:nvSpPr>
                <p:spPr>
                  <a:xfrm>
                    <a:off x="2946779" y="639615"/>
                    <a:ext cx="1517078" cy="43904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81A9320C-F091-63C9-79CC-D010FA2D68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779" y="639615"/>
                    <a:ext cx="1517078" cy="4390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874" r="-575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F906117-C00E-39E7-BE0B-6C222F780BF4}"/>
                      </a:ext>
                    </a:extLst>
                  </p:cNvPr>
                  <p:cNvSpPr txBox="1"/>
                  <p:nvPr/>
                </p:nvSpPr>
                <p:spPr>
                  <a:xfrm>
                    <a:off x="7236208" y="321092"/>
                    <a:ext cx="3831173" cy="5853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∈{1,2,…,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F906117-C00E-39E7-BE0B-6C222F780B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6208" y="321092"/>
                    <a:ext cx="3831173" cy="5853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6D5057B-8589-08DD-41C9-02135FBCA987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684" y="3570233"/>
                    <a:ext cx="1521258" cy="5853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6D5057B-8589-08DD-41C9-02135FBCA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684" y="3570233"/>
                    <a:ext cx="1521258" cy="5853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2299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Arrow: Down 20">
                <a:extLst>
                  <a:ext uri="{FF2B5EF4-FFF2-40B4-BE49-F238E27FC236}">
                    <a16:creationId xmlns:a16="http://schemas.microsoft.com/office/drawing/2014/main" id="{0A970FA3-D252-C269-7475-5EABFB995347}"/>
                  </a:ext>
                </a:extLst>
              </p:cNvPr>
              <p:cNvSpPr/>
              <p:nvPr/>
            </p:nvSpPr>
            <p:spPr>
              <a:xfrm>
                <a:off x="8574144" y="1052838"/>
                <a:ext cx="167773" cy="43088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Arrow: Left 21">
                <a:extLst>
                  <a:ext uri="{FF2B5EF4-FFF2-40B4-BE49-F238E27FC236}">
                    <a16:creationId xmlns:a16="http://schemas.microsoft.com/office/drawing/2014/main" id="{573E74A2-0043-A4C5-632A-FC2BF90BE869}"/>
                  </a:ext>
                </a:extLst>
              </p:cNvPr>
              <p:cNvSpPr/>
              <p:nvPr/>
            </p:nvSpPr>
            <p:spPr>
              <a:xfrm rot="10800000">
                <a:off x="4508416" y="2072750"/>
                <a:ext cx="3117766" cy="260570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B0BD5A1-C9E0-4919-7C92-C5B7586DC920}"/>
                      </a:ext>
                    </a:extLst>
                  </p:cNvPr>
                  <p:cNvSpPr txBox="1"/>
                  <p:nvPr/>
                </p:nvSpPr>
                <p:spPr>
                  <a:xfrm>
                    <a:off x="8298476" y="2233303"/>
                    <a:ext cx="736289" cy="3942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e>
                            <m:sub>
                              <m:r>
                                <a:rPr lang="en-IN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IN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B0BD5A1-C9E0-4919-7C92-C5B7586DC9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8476" y="2233303"/>
                    <a:ext cx="736289" cy="3942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1905" b="-70732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89BE693-7267-0656-8269-D532507F5E09}"/>
                    </a:ext>
                  </a:extLst>
                </p:cNvPr>
                <p:cNvSpPr txBox="1"/>
                <p:nvPr/>
              </p:nvSpPr>
              <p:spPr>
                <a:xfrm>
                  <a:off x="4885365" y="1684584"/>
                  <a:ext cx="3029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n-IN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89BE693-7267-0656-8269-D532507F5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365" y="1684584"/>
                  <a:ext cx="30290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000" r="-2000" b="-2391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865E89C-812A-0DB0-4032-52685940BCA4}"/>
                    </a:ext>
                  </a:extLst>
                </p:cNvPr>
                <p:cNvSpPr txBox="1"/>
                <p:nvPr/>
              </p:nvSpPr>
              <p:spPr>
                <a:xfrm>
                  <a:off x="3735183" y="2214189"/>
                  <a:ext cx="73628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865E89C-812A-0DB0-4032-52685940B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183" y="2214189"/>
                  <a:ext cx="73628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56840C99-BFE7-E9F4-162E-1F2CB5D5149B}"/>
              </a:ext>
            </a:extLst>
          </p:cNvPr>
          <p:cNvSpPr/>
          <p:nvPr/>
        </p:nvSpPr>
        <p:spPr>
          <a:xfrm>
            <a:off x="2830976" y="822385"/>
            <a:ext cx="2678428" cy="215330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739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EBDF4308-A0D8-2401-C6CF-32E22268D3D2}"/>
              </a:ext>
            </a:extLst>
          </p:cNvPr>
          <p:cNvSpPr txBox="1"/>
          <p:nvPr/>
        </p:nvSpPr>
        <p:spPr>
          <a:xfrm>
            <a:off x="251368" y="6453563"/>
            <a:ext cx="75850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i="1" dirty="0">
                <a:solidFill>
                  <a:srgbClr val="7030A0"/>
                </a:solidFill>
              </a:rPr>
              <a:t>A. </a:t>
            </a:r>
            <a:r>
              <a:rPr lang="nb-NO" sz="1600" i="1" dirty="0" err="1">
                <a:solidFill>
                  <a:srgbClr val="7030A0"/>
                </a:solidFill>
              </a:rPr>
              <a:t>Tavakoli</a:t>
            </a:r>
            <a:r>
              <a:rPr lang="nb-NO" sz="1600" i="1" dirty="0">
                <a:solidFill>
                  <a:srgbClr val="7030A0"/>
                </a:solidFill>
              </a:rPr>
              <a:t>, J. </a:t>
            </a:r>
            <a:r>
              <a:rPr lang="nb-NO" sz="1600" i="1" dirty="0" err="1">
                <a:solidFill>
                  <a:srgbClr val="7030A0"/>
                </a:solidFill>
              </a:rPr>
              <a:t>Pauwels</a:t>
            </a:r>
            <a:r>
              <a:rPr lang="nb-NO" sz="1600" i="1" dirty="0">
                <a:solidFill>
                  <a:srgbClr val="7030A0"/>
                </a:solidFill>
              </a:rPr>
              <a:t>, E. </a:t>
            </a:r>
            <a:r>
              <a:rPr lang="nb-NO" sz="1600" i="1" dirty="0" err="1">
                <a:solidFill>
                  <a:srgbClr val="7030A0"/>
                </a:solidFill>
              </a:rPr>
              <a:t>Woodhead</a:t>
            </a:r>
            <a:r>
              <a:rPr lang="nb-NO" sz="1600" i="1" dirty="0">
                <a:solidFill>
                  <a:srgbClr val="7030A0"/>
                </a:solidFill>
              </a:rPr>
              <a:t>, and S. </a:t>
            </a:r>
            <a:r>
              <a:rPr lang="nb-NO" sz="1600" i="1" dirty="0" err="1">
                <a:solidFill>
                  <a:srgbClr val="7030A0"/>
                </a:solidFill>
              </a:rPr>
              <a:t>Pironio</a:t>
            </a:r>
            <a:r>
              <a:rPr lang="nb-NO" sz="1600" i="1" dirty="0">
                <a:solidFill>
                  <a:srgbClr val="7030A0"/>
                </a:solidFill>
              </a:rPr>
              <a:t>, PRX Quantum 2, 040357 (2021) </a:t>
            </a:r>
            <a:r>
              <a:rPr lang="en-US" sz="1600" i="1" dirty="0">
                <a:solidFill>
                  <a:srgbClr val="7030A0"/>
                </a:solidFill>
              </a:rPr>
              <a:t>.</a:t>
            </a:r>
            <a:endParaRPr lang="en-IN" sz="1600" i="1" dirty="0">
              <a:solidFill>
                <a:srgbClr val="7030A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DA0E98-1C67-A9AB-11F1-4D42053D7D22}"/>
              </a:ext>
            </a:extLst>
          </p:cNvPr>
          <p:cNvGrpSpPr/>
          <p:nvPr/>
        </p:nvGrpSpPr>
        <p:grpSpPr>
          <a:xfrm>
            <a:off x="2176387" y="955024"/>
            <a:ext cx="7676267" cy="3499157"/>
            <a:chOff x="2556940" y="561916"/>
            <a:chExt cx="7676267" cy="349915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E57B31B-9E2F-5423-7502-60F70A5F20EC}"/>
                </a:ext>
              </a:extLst>
            </p:cNvPr>
            <p:cNvSpPr/>
            <p:nvPr/>
          </p:nvSpPr>
          <p:spPr>
            <a:xfrm>
              <a:off x="2556940" y="1542239"/>
              <a:ext cx="1883701" cy="137538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B0D8996-3965-3108-40AA-434568412F98}"/>
                    </a:ext>
                  </a:extLst>
                </p:cNvPr>
                <p:cNvSpPr txBox="1"/>
                <p:nvPr/>
              </p:nvSpPr>
              <p:spPr>
                <a:xfrm>
                  <a:off x="3055736" y="1853374"/>
                  <a:ext cx="88793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oMath>
                    </m:oMathPara>
                  </a14:m>
                  <a:endParaRPr lang="en-IN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B0D8996-3965-3108-40AA-434568412F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5736" y="1853374"/>
                  <a:ext cx="887935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DC2D714-5C23-D209-957D-E2ABA08D6523}"/>
                    </a:ext>
                  </a:extLst>
                </p:cNvPr>
                <p:cNvSpPr txBox="1"/>
                <p:nvPr/>
              </p:nvSpPr>
              <p:spPr>
                <a:xfrm>
                  <a:off x="8063492" y="1810101"/>
                  <a:ext cx="123387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𝐵𝑜𝑏</m:t>
                        </m:r>
                      </m:oMath>
                    </m:oMathPara>
                  </a14:m>
                  <a:endParaRPr lang="en-IN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DC2D714-5C23-D209-957D-E2ABA08D65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3492" y="1810101"/>
                  <a:ext cx="1233872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8A4D77B-4AFB-A41E-C1B7-49F01DC2C6B9}"/>
                </a:ext>
              </a:extLst>
            </p:cNvPr>
            <p:cNvSpPr/>
            <p:nvPr/>
          </p:nvSpPr>
          <p:spPr>
            <a:xfrm>
              <a:off x="7718662" y="1542239"/>
              <a:ext cx="1883701" cy="137538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9455F3A4-9DC1-824D-8030-0141EC1BE4BA}"/>
                </a:ext>
              </a:extLst>
            </p:cNvPr>
            <p:cNvSpPr/>
            <p:nvPr/>
          </p:nvSpPr>
          <p:spPr>
            <a:xfrm>
              <a:off x="8574145" y="2976139"/>
              <a:ext cx="167773" cy="59409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44F35AA4-5B41-CBD1-2322-57693FEB58EC}"/>
                </a:ext>
              </a:extLst>
            </p:cNvPr>
            <p:cNvSpPr/>
            <p:nvPr/>
          </p:nvSpPr>
          <p:spPr>
            <a:xfrm>
              <a:off x="3422955" y="1081280"/>
              <a:ext cx="167773" cy="4308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22D7510-AB44-B249-87F8-948E2D9AA7A9}"/>
                    </a:ext>
                  </a:extLst>
                </p:cNvPr>
                <p:cNvSpPr txBox="1"/>
                <p:nvPr/>
              </p:nvSpPr>
              <p:spPr>
                <a:xfrm>
                  <a:off x="2946779" y="639615"/>
                  <a:ext cx="14082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4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22D7510-AB44-B249-87F8-948E2D9AA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6779" y="639615"/>
                  <a:ext cx="140827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165" r="-433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943CB9D-8AA4-655C-5D03-B4EFC25CFF48}"/>
                    </a:ext>
                  </a:extLst>
                </p:cNvPr>
                <p:cNvSpPr txBox="1"/>
                <p:nvPr/>
              </p:nvSpPr>
              <p:spPr>
                <a:xfrm>
                  <a:off x="7946089" y="561916"/>
                  <a:ext cx="218352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2400" i="1" smtClean="0">
                            <a:latin typeface="Cambria Math" panose="02040503050406030204" pitchFamily="18" charset="0"/>
                          </a:rPr>
                          <m:t>∈{1,2,…,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943CB9D-8AA4-655C-5D03-B4EFC25CF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089" y="561916"/>
                  <a:ext cx="218352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349251A-4967-FECF-7162-198C5AC4A078}"/>
                    </a:ext>
                  </a:extLst>
                </p:cNvPr>
                <p:cNvSpPr txBox="1"/>
                <p:nvPr/>
              </p:nvSpPr>
              <p:spPr>
                <a:xfrm>
                  <a:off x="8049684" y="3570233"/>
                  <a:ext cx="2183523" cy="4908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∈{0,1}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349251A-4967-FECF-7162-198C5AC4A0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684" y="3570233"/>
                  <a:ext cx="2183523" cy="490840"/>
                </a:xfrm>
                <a:prstGeom prst="rect">
                  <a:avLst/>
                </a:prstGeom>
                <a:blipFill>
                  <a:blip r:embed="rId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1B4906EF-B580-80C4-6E80-C00D841A9103}"/>
                </a:ext>
              </a:extLst>
            </p:cNvPr>
            <p:cNvSpPr/>
            <p:nvPr/>
          </p:nvSpPr>
          <p:spPr>
            <a:xfrm>
              <a:off x="8574144" y="1052838"/>
              <a:ext cx="167773" cy="4308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Arrow: Left 21">
              <a:extLst>
                <a:ext uri="{FF2B5EF4-FFF2-40B4-BE49-F238E27FC236}">
                  <a16:creationId xmlns:a16="http://schemas.microsoft.com/office/drawing/2014/main" id="{3D09F01E-D82E-C20C-63EF-AD40A3ACC9E0}"/>
                </a:ext>
              </a:extLst>
            </p:cNvPr>
            <p:cNvSpPr/>
            <p:nvPr/>
          </p:nvSpPr>
          <p:spPr>
            <a:xfrm rot="10800000">
              <a:off x="4565818" y="2072752"/>
              <a:ext cx="3060364" cy="24526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9EA24D7-99F7-4F13-96FD-705B1F8BFDC9}"/>
                    </a:ext>
                  </a:extLst>
                </p:cNvPr>
                <p:cNvSpPr txBox="1"/>
                <p:nvPr/>
              </p:nvSpPr>
              <p:spPr>
                <a:xfrm>
                  <a:off x="5242155" y="2285132"/>
                  <a:ext cx="37450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𝑞𝑢𝑏𝑖𝑡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𝑐𝑜𝑚𝑚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9EA24D7-99F7-4F13-96FD-705B1F8BFD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155" y="2285132"/>
                  <a:ext cx="374507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381967" b="-131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D066BC-61B4-DD7B-7F38-71A782ADA7B1}"/>
                </a:ext>
              </a:extLst>
            </p:cNvPr>
            <p:cNvCxnSpPr>
              <a:cxnSpLocks/>
            </p:cNvCxnSpPr>
            <p:nvPr/>
          </p:nvCxnSpPr>
          <p:spPr>
            <a:xfrm>
              <a:off x="4526028" y="2828787"/>
              <a:ext cx="1215098" cy="648908"/>
            </a:xfrm>
            <a:prstGeom prst="line">
              <a:avLst/>
            </a:prstGeom>
            <a:ln w="571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21CFB2F-5AAC-128F-37C5-5A591AD61A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8177" y="2828787"/>
              <a:ext cx="1208005" cy="646930"/>
            </a:xfrm>
            <a:prstGeom prst="line">
              <a:avLst/>
            </a:prstGeom>
            <a:ln w="571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886E70-F817-E68F-CB1F-7ED3AB067A4E}"/>
                </a:ext>
              </a:extLst>
            </p:cNvPr>
            <p:cNvSpPr/>
            <p:nvPr/>
          </p:nvSpPr>
          <p:spPr>
            <a:xfrm>
              <a:off x="5741126" y="3182976"/>
              <a:ext cx="677051" cy="59409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AA3CDAF-FB8C-3CD2-E195-0D8F46AFE9F9}"/>
                    </a:ext>
                  </a:extLst>
                </p:cNvPr>
                <p:cNvSpPr txBox="1"/>
                <p:nvPr/>
              </p:nvSpPr>
              <p:spPr>
                <a:xfrm>
                  <a:off x="5785640" y="3166121"/>
                  <a:ext cx="62072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oMath>
                    </m:oMathPara>
                  </a14:m>
                  <a:endParaRPr lang="en-IN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AA3CDAF-FB8C-3CD2-E195-0D8F46AFE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5640" y="3166121"/>
                  <a:ext cx="62072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1769DA6-6F29-889B-C4AC-96A57CC2D251}"/>
                    </a:ext>
                  </a:extLst>
                </p:cNvPr>
                <p:cNvSpPr txBox="1"/>
                <p:nvPr/>
              </p:nvSpPr>
              <p:spPr>
                <a:xfrm>
                  <a:off x="3130645" y="2356594"/>
                  <a:ext cx="73628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IN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n-IN" sz="1800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1769DA6-6F29-889B-C4AC-96A57CC2D2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645" y="2356594"/>
                  <a:ext cx="73628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7E52D70-A608-2BB3-B660-BDF769A7FA8A}"/>
                    </a:ext>
                  </a:extLst>
                </p:cNvPr>
                <p:cNvSpPr txBox="1"/>
                <p:nvPr/>
              </p:nvSpPr>
              <p:spPr>
                <a:xfrm>
                  <a:off x="8345430" y="2358520"/>
                  <a:ext cx="736289" cy="3942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𝚷</m:t>
                            </m:r>
                          </m:e>
                          <m:sub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7E52D70-A608-2BB3-B660-BDF769A7F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430" y="2358520"/>
                  <a:ext cx="736289" cy="394210"/>
                </a:xfrm>
                <a:prstGeom prst="rect">
                  <a:avLst/>
                </a:prstGeom>
                <a:blipFill>
                  <a:blip r:embed="rId10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DF96235-FD33-40DF-9E83-AB5AE44B2D2F}"/>
                    </a:ext>
                  </a:extLst>
                </p:cNvPr>
                <p:cNvSpPr txBox="1"/>
                <p:nvPr/>
              </p:nvSpPr>
              <p:spPr>
                <a:xfrm>
                  <a:off x="4576617" y="1709442"/>
                  <a:ext cx="59224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DF96235-FD33-40DF-9E83-AB5AE44B2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6617" y="1709442"/>
                  <a:ext cx="59224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217539-6B2A-5178-1ABC-E6611BE33E53}"/>
                  </a:ext>
                </a:extLst>
              </p:cNvPr>
              <p:cNvSpPr txBox="1"/>
              <p:nvPr/>
            </p:nvSpPr>
            <p:spPr>
              <a:xfrm>
                <a:off x="1369211" y="5870743"/>
                <a:ext cx="9919628" cy="4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>
                    <a:latin typeface="Times" panose="02020603050405020304" pitchFamily="18" charset="0"/>
                    <a:cs typeface="Times" panose="02020603050405020304" pitchFamily="18" charset="0"/>
                  </a:rPr>
                  <a:t>The guessing probability of the game: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217539-6B2A-5178-1ABC-E6611BE33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211" y="5870743"/>
                <a:ext cx="9919628" cy="413959"/>
              </a:xfrm>
              <a:prstGeom prst="rect">
                <a:avLst/>
              </a:prstGeom>
              <a:blipFill>
                <a:blip r:embed="rId12"/>
                <a:stretch>
                  <a:fillRect l="-430" t="-2941" b="-176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8E9F268-82B0-A589-6A02-CCDFA688BC49}"/>
              </a:ext>
            </a:extLst>
          </p:cNvPr>
          <p:cNvGrpSpPr/>
          <p:nvPr/>
        </p:nvGrpSpPr>
        <p:grpSpPr>
          <a:xfrm>
            <a:off x="1396069" y="4990026"/>
            <a:ext cx="9198328" cy="842859"/>
            <a:chOff x="1301476" y="5001387"/>
            <a:chExt cx="9198328" cy="8428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33422B-51CC-FFA7-A49C-CDE97099C9BF}"/>
                </a:ext>
              </a:extLst>
            </p:cNvPr>
            <p:cNvSpPr txBox="1"/>
            <p:nvPr/>
          </p:nvSpPr>
          <p:spPr>
            <a:xfrm>
              <a:off x="1301476" y="5026201"/>
              <a:ext cx="18837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Times" panose="02020603050405020304" pitchFamily="18" charset="0"/>
                  <a:cs typeface="Times" panose="02020603050405020304" pitchFamily="18" charset="0"/>
                </a:rPr>
                <a:t>State Preparation</a:t>
              </a:r>
              <a:r>
                <a:rPr lang="en-US" sz="1800" dirty="0"/>
                <a:t>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5CF7FF6-AE7D-F956-C70B-A57547218B63}"/>
                    </a:ext>
                  </a:extLst>
                </p:cNvPr>
                <p:cNvSpPr txBox="1"/>
                <p:nvPr/>
              </p:nvSpPr>
              <p:spPr>
                <a:xfrm>
                  <a:off x="3101292" y="5026201"/>
                  <a:ext cx="13252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sz="1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  <m:r>
                          <a:rPr lang="en-US" sz="1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18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5CF7FF6-AE7D-F956-C70B-A57547218B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1292" y="5026201"/>
                  <a:ext cx="1325291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376" b="-13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1CE70-55A0-414F-25CB-EAB17EE1F548}"/>
                </a:ext>
              </a:extLst>
            </p:cNvPr>
            <p:cNvSpPr txBox="1"/>
            <p:nvPr/>
          </p:nvSpPr>
          <p:spPr>
            <a:xfrm>
              <a:off x="5101513" y="5001387"/>
              <a:ext cx="26403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Times" panose="02020603050405020304" pitchFamily="18" charset="0"/>
                  <a:cs typeface="Times" panose="02020603050405020304" pitchFamily="18" charset="0"/>
                </a:rPr>
                <a:t>Communication channel:</a:t>
              </a:r>
            </a:p>
            <a:p>
              <a:r>
                <a:rPr lang="en-US" sz="1800" i="1" dirty="0">
                  <a:solidFill>
                    <a:srgbClr val="0070C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Quantum </a:t>
              </a:r>
              <a:endPara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98007E4-606B-BCFB-C9F7-28FC9952C110}"/>
                    </a:ext>
                  </a:extLst>
                </p:cNvPr>
                <p:cNvSpPr txBox="1"/>
                <p:nvPr/>
              </p:nvSpPr>
              <p:spPr>
                <a:xfrm>
                  <a:off x="8023767" y="5001387"/>
                  <a:ext cx="2476037" cy="8428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>
                      <a:latin typeface="Times" panose="02020603050405020304" pitchFamily="18" charset="0"/>
                      <a:cs typeface="Times" panose="02020603050405020304" pitchFamily="18" charset="0"/>
                    </a:rPr>
                    <a:t>Measurement</a:t>
                  </a:r>
                  <a:r>
                    <a:rPr lang="en-US" sz="1800" i="1" dirty="0"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:r>
                    <a:rPr lang="en-US" sz="1800" i="1" dirty="0"/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18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𝚷</m:t>
                          </m:r>
                        </m:e>
                        <m:sub>
                          <m:r>
                            <a:rPr lang="en-IN" sz="18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sz="18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18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IN" sz="12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2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1200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𝚷</m:t>
                                </m:r>
                              </m:e>
                              <m:sub>
                                <m:r>
                                  <a:rPr lang="en-IN" sz="1200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IN" sz="1200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IN" sz="1200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</m:e>
                        </m:nary>
                        <m:r>
                          <a:rPr lang="en-US" sz="1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en-US" sz="12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98007E4-606B-BCFB-C9F7-28FC9952C1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3767" y="5001387"/>
                  <a:ext cx="2476037" cy="842859"/>
                </a:xfrm>
                <a:prstGeom prst="rect">
                  <a:avLst/>
                </a:prstGeom>
                <a:blipFill>
                  <a:blip r:embed="rId14"/>
                  <a:stretch>
                    <a:fillRect l="-2217" t="-39130" b="-10507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12B7AA-4878-8172-01B5-F9D52B757D79}"/>
              </a:ext>
            </a:extLst>
          </p:cNvPr>
          <p:cNvSpPr txBox="1"/>
          <p:nvPr/>
        </p:nvSpPr>
        <p:spPr>
          <a:xfrm>
            <a:off x="1396069" y="45437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Alice and Bob are correlated.</a:t>
            </a:r>
            <a:endParaRPr lang="en-IN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393CF-33AF-4F08-C032-AE02DD3A3527}"/>
              </a:ext>
            </a:extLst>
          </p:cNvPr>
          <p:cNvSpPr txBox="1"/>
          <p:nvPr/>
        </p:nvSpPr>
        <p:spPr>
          <a:xfrm>
            <a:off x="525224" y="83032"/>
            <a:ext cx="3439531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Variant of PMRAC: </a:t>
            </a:r>
            <a:endParaRPr lang="en-IN" sz="2800" b="1" i="1" dirty="0">
              <a:solidFill>
                <a:schemeClr val="accent6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69A34-AC98-E5F1-C961-209E090DBC9C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3A3C6-44DB-AE1E-ECB2-9D23069CB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B93D3B4-354E-AA22-67BF-82B4B60E3C35}"/>
              </a:ext>
            </a:extLst>
          </p:cNvPr>
          <p:cNvSpPr txBox="1"/>
          <p:nvPr/>
        </p:nvSpPr>
        <p:spPr>
          <a:xfrm>
            <a:off x="2540621" y="4054374"/>
            <a:ext cx="7311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 is the optimal winning probability in quantum theory?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How the optimal winning  probability self-tests unitary operation?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IN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EB2AADA-7694-2E80-7AD0-2902F839EE44}"/>
              </a:ext>
            </a:extLst>
          </p:cNvPr>
          <p:cNvSpPr/>
          <p:nvPr/>
        </p:nvSpPr>
        <p:spPr>
          <a:xfrm>
            <a:off x="2467104" y="3976561"/>
            <a:ext cx="8275657" cy="9557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512231-7C69-2E5D-4032-0DDBE8523CFB}"/>
              </a:ext>
            </a:extLst>
          </p:cNvPr>
          <p:cNvGrpSpPr/>
          <p:nvPr/>
        </p:nvGrpSpPr>
        <p:grpSpPr>
          <a:xfrm>
            <a:off x="2631693" y="679865"/>
            <a:ext cx="6138494" cy="2844524"/>
            <a:chOff x="2556940" y="448836"/>
            <a:chExt cx="7091931" cy="37605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9504714-B13E-820F-FE61-F955CDEA331F}"/>
                </a:ext>
              </a:extLst>
            </p:cNvPr>
            <p:cNvSpPr/>
            <p:nvPr/>
          </p:nvSpPr>
          <p:spPr>
            <a:xfrm>
              <a:off x="2556940" y="1542239"/>
              <a:ext cx="1883701" cy="137538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19AFF9C-E924-7729-4A75-06842AD32B5C}"/>
                    </a:ext>
                  </a:extLst>
                </p:cNvPr>
                <p:cNvSpPr txBox="1"/>
                <p:nvPr/>
              </p:nvSpPr>
              <p:spPr>
                <a:xfrm>
                  <a:off x="3055736" y="1853374"/>
                  <a:ext cx="88793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oMath>
                    </m:oMathPara>
                  </a14:m>
                  <a:endParaRPr lang="en-IN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19AFF9C-E924-7729-4A75-06842AD32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5736" y="1853374"/>
                  <a:ext cx="887935" cy="430887"/>
                </a:xfrm>
                <a:prstGeom prst="rect">
                  <a:avLst/>
                </a:prstGeom>
                <a:blipFill>
                  <a:blip r:embed="rId2"/>
                  <a:stretch>
                    <a:fillRect l="-794" b="-566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7A87E72-0C31-30B5-E9E4-F9E871B5AD53}"/>
                    </a:ext>
                  </a:extLst>
                </p:cNvPr>
                <p:cNvSpPr txBox="1"/>
                <p:nvPr/>
              </p:nvSpPr>
              <p:spPr>
                <a:xfrm>
                  <a:off x="8063492" y="1810101"/>
                  <a:ext cx="123387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𝐵𝑜𝑏</m:t>
                        </m:r>
                      </m:oMath>
                    </m:oMathPara>
                  </a14:m>
                  <a:endParaRPr lang="en-IN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7A87E72-0C31-30B5-E9E4-F9E871B5AD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3492" y="1810101"/>
                  <a:ext cx="1233872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DA3EC06-7DB4-C73A-2EE4-54A0013B343E}"/>
                </a:ext>
              </a:extLst>
            </p:cNvPr>
            <p:cNvSpPr/>
            <p:nvPr/>
          </p:nvSpPr>
          <p:spPr>
            <a:xfrm>
              <a:off x="7718662" y="1542239"/>
              <a:ext cx="1883701" cy="137538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00AC32EA-9293-F9AE-53E1-303D8E78DD0F}"/>
                </a:ext>
              </a:extLst>
            </p:cNvPr>
            <p:cNvSpPr/>
            <p:nvPr/>
          </p:nvSpPr>
          <p:spPr>
            <a:xfrm>
              <a:off x="8574145" y="2976139"/>
              <a:ext cx="167773" cy="59409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F2ED1BC9-4B5A-6DB0-38EC-28F41A770C26}"/>
                </a:ext>
              </a:extLst>
            </p:cNvPr>
            <p:cNvSpPr/>
            <p:nvPr/>
          </p:nvSpPr>
          <p:spPr>
            <a:xfrm>
              <a:off x="3422955" y="1081280"/>
              <a:ext cx="167773" cy="4308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160C97-711F-FE6F-609B-59234E94CD01}"/>
                    </a:ext>
                  </a:extLst>
                </p:cNvPr>
                <p:cNvSpPr txBox="1"/>
                <p:nvPr/>
              </p:nvSpPr>
              <p:spPr>
                <a:xfrm>
                  <a:off x="2972578" y="562946"/>
                  <a:ext cx="1604038" cy="4882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160C97-711F-FE6F-609B-59234E94CD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78" y="562946"/>
                  <a:ext cx="1604038" cy="488263"/>
                </a:xfrm>
                <a:prstGeom prst="rect">
                  <a:avLst/>
                </a:prstGeom>
                <a:blipFill>
                  <a:blip r:embed="rId4"/>
                  <a:stretch>
                    <a:fillRect l="-2643" t="-1667" r="-1762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3A88FA-C3C2-506C-15B9-B481A169932C}"/>
                    </a:ext>
                  </a:extLst>
                </p:cNvPr>
                <p:cNvSpPr txBox="1"/>
                <p:nvPr/>
              </p:nvSpPr>
              <p:spPr>
                <a:xfrm>
                  <a:off x="7552893" y="448836"/>
                  <a:ext cx="2095978" cy="6103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∈{1,2,3}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3A88FA-C3C2-506C-15B9-B481A16993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2893" y="448836"/>
                  <a:ext cx="2095978" cy="610328"/>
                </a:xfrm>
                <a:prstGeom prst="rect">
                  <a:avLst/>
                </a:prstGeom>
                <a:blipFill>
                  <a:blip r:embed="rId5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61B6F6F-3BC7-84F0-55F4-0961B8861297}"/>
                    </a:ext>
                  </a:extLst>
                </p:cNvPr>
                <p:cNvSpPr txBox="1"/>
                <p:nvPr/>
              </p:nvSpPr>
              <p:spPr>
                <a:xfrm>
                  <a:off x="8278211" y="3560443"/>
                  <a:ext cx="1324153" cy="6488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61B6F6F-3BC7-84F0-55F4-0961B8861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8211" y="3560443"/>
                  <a:ext cx="1324153" cy="648898"/>
                </a:xfrm>
                <a:prstGeom prst="rect">
                  <a:avLst/>
                </a:prstGeom>
                <a:blipFill>
                  <a:blip r:embed="rId6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BE64ECB3-68E0-1B06-23B4-A50973B7D5CA}"/>
                </a:ext>
              </a:extLst>
            </p:cNvPr>
            <p:cNvSpPr/>
            <p:nvPr/>
          </p:nvSpPr>
          <p:spPr>
            <a:xfrm>
              <a:off x="8574144" y="1052838"/>
              <a:ext cx="167773" cy="4308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2191BCED-3138-B604-865A-8CA1F26491A5}"/>
                </a:ext>
              </a:extLst>
            </p:cNvPr>
            <p:cNvSpPr/>
            <p:nvPr/>
          </p:nvSpPr>
          <p:spPr>
            <a:xfrm rot="10800000">
              <a:off x="4565818" y="2072752"/>
              <a:ext cx="3060364" cy="24526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4AE3952-38F0-9F4B-0187-318A38BEACE3}"/>
                    </a:ext>
                  </a:extLst>
                </p:cNvPr>
                <p:cNvSpPr txBox="1"/>
                <p:nvPr/>
              </p:nvSpPr>
              <p:spPr>
                <a:xfrm>
                  <a:off x="5054902" y="2210473"/>
                  <a:ext cx="374507" cy="4882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𝑞𝑢𝑏𝑖𝑡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𝑐𝑜𝑚𝑚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4AE3952-38F0-9F4B-0187-318A38BEAC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4902" y="2210473"/>
                  <a:ext cx="374507" cy="488263"/>
                </a:xfrm>
                <a:prstGeom prst="rect">
                  <a:avLst/>
                </a:prstGeom>
                <a:blipFill>
                  <a:blip r:embed="rId7"/>
                  <a:stretch>
                    <a:fillRect r="-446296" b="-131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76D2518-D3B5-D8F5-1382-2F78AD0D776F}"/>
                </a:ext>
              </a:extLst>
            </p:cNvPr>
            <p:cNvCxnSpPr>
              <a:cxnSpLocks/>
            </p:cNvCxnSpPr>
            <p:nvPr/>
          </p:nvCxnSpPr>
          <p:spPr>
            <a:xfrm>
              <a:off x="4526028" y="2828787"/>
              <a:ext cx="1215098" cy="648908"/>
            </a:xfrm>
            <a:prstGeom prst="line">
              <a:avLst/>
            </a:prstGeom>
            <a:ln w="571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D9CE427-AE6A-3CD5-EFF4-CDD4C9A321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8177" y="2828787"/>
              <a:ext cx="1208005" cy="646930"/>
            </a:xfrm>
            <a:prstGeom prst="line">
              <a:avLst/>
            </a:prstGeom>
            <a:ln w="571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0569BC-517F-C43C-3F86-9BB7CF664B8D}"/>
                </a:ext>
              </a:extLst>
            </p:cNvPr>
            <p:cNvSpPr/>
            <p:nvPr/>
          </p:nvSpPr>
          <p:spPr>
            <a:xfrm>
              <a:off x="5741126" y="3182976"/>
              <a:ext cx="677051" cy="59409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5615191-706A-8BA3-0A01-C50335245512}"/>
                    </a:ext>
                  </a:extLst>
                </p:cNvPr>
                <p:cNvSpPr txBox="1"/>
                <p:nvPr/>
              </p:nvSpPr>
              <p:spPr>
                <a:xfrm>
                  <a:off x="5644867" y="3072911"/>
                  <a:ext cx="90226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oMath>
                    </m:oMathPara>
                  </a14:m>
                  <a:endParaRPr lang="en-IN" sz="2400" b="1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5615191-706A-8BA3-0A01-C50335245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4867" y="3072911"/>
                  <a:ext cx="902266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44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E2520C-6B5A-5031-5890-7FFD5839A0FB}"/>
                    </a:ext>
                  </a:extLst>
                </p:cNvPr>
                <p:cNvSpPr txBox="1"/>
                <p:nvPr/>
              </p:nvSpPr>
              <p:spPr>
                <a:xfrm>
                  <a:off x="3130645" y="2356594"/>
                  <a:ext cx="736290" cy="4882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IN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n-IN" sz="1800" b="1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E2520C-6B5A-5031-5890-7FFD5839A0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645" y="2356594"/>
                  <a:ext cx="736290" cy="48826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FB04C85-2C26-BD20-885D-CE2BA1C36072}"/>
                    </a:ext>
                  </a:extLst>
                </p:cNvPr>
                <p:cNvSpPr txBox="1"/>
                <p:nvPr/>
              </p:nvSpPr>
              <p:spPr>
                <a:xfrm>
                  <a:off x="8345430" y="2358521"/>
                  <a:ext cx="736290" cy="54412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𝚷</m:t>
                            </m:r>
                          </m:e>
                          <m:sub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FB04C85-2C26-BD20-885D-CE2BA1C36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430" y="2358521"/>
                  <a:ext cx="736290" cy="544126"/>
                </a:xfrm>
                <a:prstGeom prst="rect">
                  <a:avLst/>
                </a:prstGeom>
                <a:blipFill>
                  <a:blip r:embed="rId1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A06A2B-35C9-5B06-AE67-6CE35657B76F}"/>
                    </a:ext>
                  </a:extLst>
                </p:cNvPr>
                <p:cNvSpPr txBox="1"/>
                <p:nvPr/>
              </p:nvSpPr>
              <p:spPr>
                <a:xfrm>
                  <a:off x="4576617" y="1554185"/>
                  <a:ext cx="59224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IN" sz="1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A06A2B-35C9-5B06-AE67-6CE35657B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6617" y="1554185"/>
                  <a:ext cx="59224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3913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419ED79-3E54-6396-0678-13C4CFFCCBD6}"/>
              </a:ext>
            </a:extLst>
          </p:cNvPr>
          <p:cNvSpPr txBox="1"/>
          <p:nvPr/>
        </p:nvSpPr>
        <p:spPr>
          <a:xfrm>
            <a:off x="525224" y="83032"/>
            <a:ext cx="429636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3200" b="1" i="1" dirty="0">
                <a:solidFill>
                  <a:srgbClr val="FF0000"/>
                </a:solidFill>
              </a:rPr>
              <a:t>3-bit variant of PMRAC: </a:t>
            </a:r>
            <a:endParaRPr lang="en-IN" sz="2800" b="1" i="1" dirty="0">
              <a:solidFill>
                <a:schemeClr val="accent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2C6633-A91C-ACDE-CEE9-851E3AE9FC39}"/>
              </a:ext>
            </a:extLst>
          </p:cNvPr>
          <p:cNvSpPr txBox="1"/>
          <p:nvPr/>
        </p:nvSpPr>
        <p:spPr>
          <a:xfrm>
            <a:off x="393363" y="5294349"/>
            <a:ext cx="4147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latin typeface="Times" panose="02020603050405020304" pitchFamily="18" charset="0"/>
                <a:cs typeface="Times" panose="02020603050405020304" pitchFamily="18" charset="0"/>
              </a:rPr>
              <a:t>Average quantum success probability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CFC019-8EF2-03F8-8522-748A17309F96}"/>
                  </a:ext>
                </a:extLst>
              </p:cNvPr>
              <p:cNvSpPr txBox="1"/>
              <p:nvPr/>
            </p:nvSpPr>
            <p:spPr>
              <a:xfrm>
                <a:off x="2286026" y="5609424"/>
                <a:ext cx="6817874" cy="926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I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pt-BR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I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I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0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IN" sz="20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IN" sz="20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𝐓𝐫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I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0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𝚷</m:t>
                                      </m:r>
                                    </m:e>
                                    <m:sub>
                                      <m:r>
                                        <a:rPr lang="en-I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  <m:sup>
                                      <m:r>
                                        <a:rPr lang="en-IN" sz="20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I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CFC019-8EF2-03F8-8522-748A17309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26" y="5609424"/>
                <a:ext cx="6817874" cy="926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3F0ACF-0D16-BF13-53DE-728499B265CA}"/>
                  </a:ext>
                </a:extLst>
              </p:cNvPr>
              <p:cNvSpPr txBox="1"/>
              <p:nvPr/>
            </p:nvSpPr>
            <p:spPr>
              <a:xfrm>
                <a:off x="8413658" y="5809479"/>
                <a:ext cx="2753714" cy="670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IN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IN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 dirty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IN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0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IN" b="0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 dirty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IN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3F0ACF-0D16-BF13-53DE-728499B26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658" y="5809479"/>
                <a:ext cx="2753714" cy="6703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B24E3CE-09A0-4EE5-A623-17BCC69352F2}"/>
              </a:ext>
            </a:extLst>
          </p:cNvPr>
          <p:cNvSpPr txBox="1"/>
          <p:nvPr/>
        </p:nvSpPr>
        <p:spPr>
          <a:xfrm>
            <a:off x="7972992" y="5980679"/>
            <a:ext cx="881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/>
              <a:t>where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8AEB8-3385-7012-FC91-4081510E7826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89" y="0"/>
            <a:ext cx="980010" cy="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16" grpId="0"/>
      <p:bldP spid="17" grpId="0"/>
      <p:bldP spid="20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1651</Words>
  <Application>Microsoft Office PowerPoint</Application>
  <PresentationFormat>Widescreen</PresentationFormat>
  <Paragraphs>222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-webkit-standard</vt:lpstr>
      <vt:lpstr>Arial</vt:lpstr>
      <vt:lpstr>Calibri</vt:lpstr>
      <vt:lpstr>Calibri Light</vt:lpstr>
      <vt:lpstr>Cambria Math</vt:lpstr>
      <vt:lpstr>Century Gothic</vt:lpstr>
      <vt:lpstr>Courier New</vt:lpstr>
      <vt:lpstr>Sitka Subheading Semibold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Prabuddha Roy</dc:creator>
  <cp:lastModifiedBy>Prabuddha Roy</cp:lastModifiedBy>
  <cp:revision>9</cp:revision>
  <dcterms:created xsi:type="dcterms:W3CDTF">2025-12-09T05:26:13Z</dcterms:created>
  <dcterms:modified xsi:type="dcterms:W3CDTF">2025-12-13T08:42:05Z</dcterms:modified>
</cp:coreProperties>
</file>